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61" r:id="rId1"/>
  </p:sldMasterIdLst>
  <p:notesMasterIdLst>
    <p:notesMasterId r:id="rId12"/>
  </p:notesMasterIdLst>
  <p:handoutMasterIdLst>
    <p:handoutMasterId r:id="rId13"/>
  </p:handoutMasterIdLst>
  <p:sldIdLst>
    <p:sldId id="256" r:id="rId2"/>
    <p:sldId id="266" r:id="rId3"/>
    <p:sldId id="263" r:id="rId4"/>
    <p:sldId id="287" r:id="rId5"/>
    <p:sldId id="286" r:id="rId6"/>
    <p:sldId id="289" r:id="rId7"/>
    <p:sldId id="290" r:id="rId8"/>
    <p:sldId id="257" r:id="rId9"/>
    <p:sldId id="269" r:id="rId10"/>
    <p:sldId id="291" r:id="rId11"/>
  </p:sldIdLst>
  <p:sldSz cx="9144000" cy="5143500" type="screen16x9"/>
  <p:notesSz cx="6761163" cy="9942513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0036"/>
    <a:srgbClr val="F89430"/>
    <a:srgbClr val="F67031"/>
    <a:srgbClr val="FDCD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F9E58A49-CEF0-4B7F-BF0F-A61FB6DCD402}">
  <a:tblStyle styleId="{F9E58A49-CEF0-4B7F-BF0F-A61FB6DCD40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8799B23B-EC83-4686-B30A-512413B5E67A}" styleName="Светлый стиль 3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7" d="100"/>
          <a:sy n="107" d="100"/>
        </p:scale>
        <p:origin x="-84" y="-58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9837" cy="4988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29761" y="0"/>
            <a:ext cx="2929837" cy="4988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4876F4-8655-490B-A69A-4268A8714C56}" type="datetimeFigureOut">
              <a:rPr lang="ru-RU" smtClean="0"/>
              <a:t>20.05.2019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43662"/>
            <a:ext cx="2929837" cy="4988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29761" y="9443662"/>
            <a:ext cx="2929837" cy="4988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781E05-72E5-4580-9070-68E4E175D4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68793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68263" y="746125"/>
            <a:ext cx="6626225" cy="3727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76117" y="4722694"/>
            <a:ext cx="5408930" cy="44741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2270604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263" y="746125"/>
            <a:ext cx="6624637" cy="3727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35f391192_00:notes"/>
          <p:cNvSpPr txBox="1">
            <a:spLocks noGrp="1"/>
          </p:cNvSpPr>
          <p:nvPr>
            <p:ph type="body" idx="1"/>
          </p:nvPr>
        </p:nvSpPr>
        <p:spPr>
          <a:xfrm>
            <a:off x="676117" y="4722694"/>
            <a:ext cx="5408930" cy="447413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534598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263" y="746125"/>
            <a:ext cx="6624637" cy="3727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35ed75ccf_015:notes"/>
          <p:cNvSpPr txBox="1">
            <a:spLocks noGrp="1"/>
          </p:cNvSpPr>
          <p:nvPr>
            <p:ph type="body" idx="1"/>
          </p:nvPr>
        </p:nvSpPr>
        <p:spPr>
          <a:xfrm>
            <a:off x="676117" y="4722694"/>
            <a:ext cx="5408930" cy="447413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399681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35f391192_0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263" y="746125"/>
            <a:ext cx="6624637" cy="3727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35f391192_045:notes"/>
          <p:cNvSpPr txBox="1">
            <a:spLocks noGrp="1"/>
          </p:cNvSpPr>
          <p:nvPr>
            <p:ph type="body" idx="1"/>
          </p:nvPr>
        </p:nvSpPr>
        <p:spPr>
          <a:xfrm>
            <a:off x="676117" y="4722694"/>
            <a:ext cx="5408930" cy="447413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050528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263" y="746125"/>
            <a:ext cx="6624637" cy="3727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p:notes"/>
          <p:cNvSpPr txBox="1">
            <a:spLocks noGrp="1"/>
          </p:cNvSpPr>
          <p:nvPr>
            <p:ph type="body" idx="1"/>
          </p:nvPr>
        </p:nvSpPr>
        <p:spPr>
          <a:xfrm>
            <a:off x="676117" y="4722694"/>
            <a:ext cx="5408930" cy="447413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63458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263" y="746125"/>
            <a:ext cx="6624637" cy="3727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p:notes"/>
          <p:cNvSpPr txBox="1">
            <a:spLocks noGrp="1"/>
          </p:cNvSpPr>
          <p:nvPr>
            <p:ph type="body" idx="1"/>
          </p:nvPr>
        </p:nvSpPr>
        <p:spPr>
          <a:xfrm>
            <a:off x="676117" y="4722694"/>
            <a:ext cx="5408930" cy="447413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43500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263" y="746125"/>
            <a:ext cx="6624637" cy="3727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p:notes"/>
          <p:cNvSpPr txBox="1">
            <a:spLocks noGrp="1"/>
          </p:cNvSpPr>
          <p:nvPr>
            <p:ph type="body" idx="1"/>
          </p:nvPr>
        </p:nvSpPr>
        <p:spPr>
          <a:xfrm>
            <a:off x="676117" y="4722694"/>
            <a:ext cx="5408930" cy="447413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211018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263" y="746125"/>
            <a:ext cx="6624637" cy="3727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p:notes"/>
          <p:cNvSpPr txBox="1">
            <a:spLocks noGrp="1"/>
          </p:cNvSpPr>
          <p:nvPr>
            <p:ph type="body" idx="1"/>
          </p:nvPr>
        </p:nvSpPr>
        <p:spPr>
          <a:xfrm>
            <a:off x="676117" y="4722694"/>
            <a:ext cx="5408930" cy="447413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764456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263" y="746125"/>
            <a:ext cx="6624637" cy="3727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p:notes"/>
          <p:cNvSpPr txBox="1">
            <a:spLocks noGrp="1"/>
          </p:cNvSpPr>
          <p:nvPr>
            <p:ph type="body" idx="1"/>
          </p:nvPr>
        </p:nvSpPr>
        <p:spPr>
          <a:xfrm>
            <a:off x="676117" y="4722694"/>
            <a:ext cx="5408930" cy="447413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691785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263" y="746125"/>
            <a:ext cx="6624637" cy="3727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3606f1c2d_30:notes"/>
          <p:cNvSpPr txBox="1">
            <a:spLocks noGrp="1"/>
          </p:cNvSpPr>
          <p:nvPr>
            <p:ph type="body" idx="1"/>
          </p:nvPr>
        </p:nvSpPr>
        <p:spPr>
          <a:xfrm>
            <a:off x="676117" y="4722694"/>
            <a:ext cx="5408930" cy="447413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356550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35f391192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263" y="746125"/>
            <a:ext cx="6624637" cy="3727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35f391192_073:notes"/>
          <p:cNvSpPr txBox="1">
            <a:spLocks noGrp="1"/>
          </p:cNvSpPr>
          <p:nvPr>
            <p:ph type="body" idx="1"/>
          </p:nvPr>
        </p:nvSpPr>
        <p:spPr>
          <a:xfrm>
            <a:off x="676117" y="4722694"/>
            <a:ext cx="5408930" cy="447413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348257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flipH="1">
            <a:off x="-688" y="0"/>
            <a:ext cx="4575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468925" y="2387250"/>
            <a:ext cx="3636600" cy="2259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None/>
              <a:defRPr sz="3000" b="1">
                <a:solidFill>
                  <a:srgbClr val="F6703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None/>
              <a:defRPr sz="3000" b="1">
                <a:solidFill>
                  <a:srgbClr val="F6703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None/>
              <a:defRPr sz="3000" b="1">
                <a:solidFill>
                  <a:srgbClr val="F6703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None/>
              <a:defRPr sz="3000" b="1">
                <a:solidFill>
                  <a:srgbClr val="F6703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None/>
              <a:defRPr sz="3000" b="1">
                <a:solidFill>
                  <a:srgbClr val="F6703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None/>
              <a:defRPr sz="3000" b="1">
                <a:solidFill>
                  <a:srgbClr val="F6703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None/>
              <a:defRPr sz="3000" b="1">
                <a:solidFill>
                  <a:srgbClr val="F6703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None/>
              <a:defRPr sz="3000" b="1">
                <a:solidFill>
                  <a:srgbClr val="F6703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None/>
              <a:defRPr sz="3000" b="1">
                <a:solidFill>
                  <a:srgbClr val="F67031"/>
                </a:solidFill>
              </a:defRPr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4574900" y="-150"/>
            <a:ext cx="185400" cy="5143500"/>
          </a:xfrm>
          <a:prstGeom prst="rect">
            <a:avLst/>
          </a:prstGeom>
          <a:gradFill>
            <a:gsLst>
              <a:gs pos="0">
                <a:srgbClr val="000014">
                  <a:alpha val="49803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6"/>
          <p:cNvSpPr/>
          <p:nvPr/>
        </p:nvSpPr>
        <p:spPr>
          <a:xfrm flipH="1">
            <a:off x="2472375" y="0"/>
            <a:ext cx="113100" cy="5143500"/>
          </a:xfrm>
          <a:prstGeom prst="rect">
            <a:avLst/>
          </a:prstGeom>
          <a:gradFill>
            <a:gsLst>
              <a:gs pos="0">
                <a:srgbClr val="000014">
                  <a:alpha val="20000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34;p6"/>
          <p:cNvSpPr/>
          <p:nvPr/>
        </p:nvSpPr>
        <p:spPr>
          <a:xfrm>
            <a:off x="2585475" y="0"/>
            <a:ext cx="6558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title"/>
          </p:nvPr>
        </p:nvSpPr>
        <p:spPr>
          <a:xfrm>
            <a:off x="234450" y="575500"/>
            <a:ext cx="20463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1"/>
          </p:nvPr>
        </p:nvSpPr>
        <p:spPr>
          <a:xfrm>
            <a:off x="3090625" y="575500"/>
            <a:ext cx="55962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600"/>
              </a:spcBef>
              <a:spcAft>
                <a:spcPts val="0"/>
              </a:spcAft>
              <a:buSzPts val="1400"/>
              <a:buChar char="▪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 with intro text">
  <p:cSld name="TITLE_AND_BODY_1_2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8"/>
          <p:cNvSpPr/>
          <p:nvPr/>
        </p:nvSpPr>
        <p:spPr>
          <a:xfrm flipH="1">
            <a:off x="2472375" y="0"/>
            <a:ext cx="113100" cy="5143500"/>
          </a:xfrm>
          <a:prstGeom prst="rect">
            <a:avLst/>
          </a:prstGeom>
          <a:gradFill>
            <a:gsLst>
              <a:gs pos="0">
                <a:srgbClr val="000014">
                  <a:alpha val="20000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" name="Google Shape;47;p8"/>
          <p:cNvSpPr/>
          <p:nvPr/>
        </p:nvSpPr>
        <p:spPr>
          <a:xfrm>
            <a:off x="2585475" y="0"/>
            <a:ext cx="6558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8"/>
          <p:cNvSpPr txBox="1">
            <a:spLocks noGrp="1"/>
          </p:cNvSpPr>
          <p:nvPr>
            <p:ph type="title"/>
          </p:nvPr>
        </p:nvSpPr>
        <p:spPr>
          <a:xfrm>
            <a:off x="234450" y="575500"/>
            <a:ext cx="20463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8"/>
          <p:cNvSpPr txBox="1">
            <a:spLocks noGrp="1"/>
          </p:cNvSpPr>
          <p:nvPr>
            <p:ph type="body" idx="1"/>
          </p:nvPr>
        </p:nvSpPr>
        <p:spPr>
          <a:xfrm>
            <a:off x="3090625" y="575500"/>
            <a:ext cx="5596200" cy="1207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30200" rtl="0">
              <a:spcBef>
                <a:spcPts val="600"/>
              </a:spcBef>
              <a:spcAft>
                <a:spcPts val="0"/>
              </a:spcAft>
              <a:buClr>
                <a:srgbClr val="F67031"/>
              </a:buClr>
              <a:buSzPts val="1600"/>
              <a:buFont typeface="Georgia"/>
              <a:buChar char="▪"/>
              <a:defRPr sz="1600" i="1">
                <a:solidFill>
                  <a:srgbClr val="F6703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1600"/>
              <a:buFont typeface="Georgia"/>
              <a:buChar char="-"/>
              <a:defRPr sz="1600" i="1">
                <a:solidFill>
                  <a:srgbClr val="F6703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1600"/>
              <a:buFont typeface="Georgia"/>
              <a:buChar char="-"/>
              <a:defRPr sz="1600" i="1">
                <a:solidFill>
                  <a:srgbClr val="F6703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1600"/>
              <a:buFont typeface="Georgia"/>
              <a:buChar char="-"/>
              <a:defRPr sz="1600" i="1">
                <a:solidFill>
                  <a:srgbClr val="F6703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1600"/>
              <a:buFont typeface="Georgia"/>
              <a:buChar char="-"/>
              <a:defRPr sz="1600" i="1">
                <a:solidFill>
                  <a:srgbClr val="F6703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1600"/>
              <a:buFont typeface="Georgia"/>
              <a:buChar char="-"/>
              <a:defRPr sz="1600" i="1">
                <a:solidFill>
                  <a:srgbClr val="F6703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1600"/>
              <a:buFont typeface="Georgia"/>
              <a:buChar char="-"/>
              <a:defRPr sz="1600" i="1">
                <a:solidFill>
                  <a:srgbClr val="F6703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1600"/>
              <a:buFont typeface="Georgia"/>
              <a:buChar char="-"/>
              <a:defRPr sz="1600" i="1">
                <a:solidFill>
                  <a:srgbClr val="F6703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1600"/>
              <a:buFont typeface="Georgia"/>
              <a:buChar char="-"/>
              <a:defRPr sz="1600" i="1">
                <a:solidFill>
                  <a:srgbClr val="F6703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50" name="Google Shape;50;p8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body" idx="2"/>
          </p:nvPr>
        </p:nvSpPr>
        <p:spPr>
          <a:xfrm>
            <a:off x="3090625" y="2004325"/>
            <a:ext cx="2727000" cy="2552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298450" rtl="0">
              <a:spcBef>
                <a:spcPts val="600"/>
              </a:spcBef>
              <a:spcAft>
                <a:spcPts val="0"/>
              </a:spcAft>
              <a:buSzPts val="1100"/>
              <a:buChar char="▪"/>
              <a:defRPr sz="1100"/>
            </a:lvl1pPr>
            <a:lvl2pPr marL="914400" lvl="1" indent="-298450" rtl="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2pPr>
            <a:lvl3pPr marL="1371600" lvl="2" indent="-298450" rtl="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3pPr>
            <a:lvl4pPr marL="1828800" lvl="3" indent="-298450" rtl="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4pPr>
            <a:lvl5pPr marL="2286000" lvl="4" indent="-298450" rtl="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5pPr>
            <a:lvl6pPr marL="2743200" lvl="5" indent="-298450" rtl="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6pPr>
            <a:lvl7pPr marL="3200400" lvl="6" indent="-298450" rtl="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7pPr>
            <a:lvl8pPr marL="3657600" lvl="7" indent="-298450" rtl="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8pPr>
            <a:lvl9pPr marL="4114800" lvl="8" indent="-298450" rtl="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body" idx="3"/>
          </p:nvPr>
        </p:nvSpPr>
        <p:spPr>
          <a:xfrm>
            <a:off x="5959744" y="2004325"/>
            <a:ext cx="2727000" cy="2552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298450" rtl="0">
              <a:spcBef>
                <a:spcPts val="600"/>
              </a:spcBef>
              <a:spcAft>
                <a:spcPts val="0"/>
              </a:spcAft>
              <a:buSzPts val="1100"/>
              <a:buChar char="▪"/>
              <a:defRPr sz="1100"/>
            </a:lvl1pPr>
            <a:lvl2pPr marL="914400" lvl="1" indent="-298450" rtl="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2pPr>
            <a:lvl3pPr marL="1371600" lvl="2" indent="-298450" rtl="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3pPr>
            <a:lvl4pPr marL="1828800" lvl="3" indent="-298450" rtl="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4pPr>
            <a:lvl5pPr marL="2286000" lvl="4" indent="-298450" rtl="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5pPr>
            <a:lvl6pPr marL="2743200" lvl="5" indent="-298450" rtl="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6pPr>
            <a:lvl7pPr marL="3200400" lvl="6" indent="-298450" rtl="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7pPr>
            <a:lvl8pPr marL="3657600" lvl="7" indent="-298450" rtl="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8pPr>
            <a:lvl9pPr marL="4114800" lvl="8" indent="-298450" rtl="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1"/>
          <p:cNvSpPr/>
          <p:nvPr/>
        </p:nvSpPr>
        <p:spPr>
          <a:xfrm flipH="1">
            <a:off x="2472375" y="0"/>
            <a:ext cx="113100" cy="5143500"/>
          </a:xfrm>
          <a:prstGeom prst="rect">
            <a:avLst/>
          </a:prstGeom>
          <a:gradFill>
            <a:gsLst>
              <a:gs pos="0">
                <a:srgbClr val="000014">
                  <a:alpha val="20000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" name="Google Shape;67;p11"/>
          <p:cNvSpPr/>
          <p:nvPr/>
        </p:nvSpPr>
        <p:spPr>
          <a:xfrm>
            <a:off x="2585475" y="0"/>
            <a:ext cx="6558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11"/>
          <p:cNvSpPr txBox="1">
            <a:spLocks noGrp="1"/>
          </p:cNvSpPr>
          <p:nvPr>
            <p:ph type="title"/>
          </p:nvPr>
        </p:nvSpPr>
        <p:spPr>
          <a:xfrm>
            <a:off x="234450" y="575500"/>
            <a:ext cx="20463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1"/>
          <p:cNvSpPr txBox="1">
            <a:spLocks noGrp="1"/>
          </p:cNvSpPr>
          <p:nvPr>
            <p:ph type="body" idx="1"/>
          </p:nvPr>
        </p:nvSpPr>
        <p:spPr>
          <a:xfrm>
            <a:off x="3062200" y="575500"/>
            <a:ext cx="27300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600"/>
              </a:spcBef>
              <a:spcAft>
                <a:spcPts val="0"/>
              </a:spcAft>
              <a:buSzPts val="1100"/>
              <a:buChar char="▪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2"/>
          </p:nvPr>
        </p:nvSpPr>
        <p:spPr>
          <a:xfrm>
            <a:off x="5956701" y="575500"/>
            <a:ext cx="27300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600"/>
              </a:spcBef>
              <a:spcAft>
                <a:spcPts val="0"/>
              </a:spcAft>
              <a:buSzPts val="1100"/>
              <a:buChar char="▪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2"/>
          <p:cNvSpPr/>
          <p:nvPr/>
        </p:nvSpPr>
        <p:spPr>
          <a:xfrm flipH="1">
            <a:off x="2472375" y="0"/>
            <a:ext cx="113100" cy="5143500"/>
          </a:xfrm>
          <a:prstGeom prst="rect">
            <a:avLst/>
          </a:prstGeom>
          <a:gradFill>
            <a:gsLst>
              <a:gs pos="0">
                <a:srgbClr val="000014">
                  <a:alpha val="20000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" name="Google Shape;74;p12"/>
          <p:cNvSpPr/>
          <p:nvPr/>
        </p:nvSpPr>
        <p:spPr>
          <a:xfrm>
            <a:off x="2585475" y="0"/>
            <a:ext cx="6558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>
            <a:off x="234450" y="575500"/>
            <a:ext cx="20463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>
            <a:off x="3069325" y="575500"/>
            <a:ext cx="17898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285750" rtl="0">
              <a:spcBef>
                <a:spcPts val="600"/>
              </a:spcBef>
              <a:spcAft>
                <a:spcPts val="0"/>
              </a:spcAft>
              <a:buSzPts val="900"/>
              <a:buChar char="▪"/>
              <a:defRPr sz="900"/>
            </a:lvl1pPr>
            <a:lvl2pPr marL="914400" lvl="1" indent="-285750" rtl="0">
              <a:spcBef>
                <a:spcPts val="0"/>
              </a:spcBef>
              <a:spcAft>
                <a:spcPts val="0"/>
              </a:spcAft>
              <a:buSzPts val="900"/>
              <a:buChar char="-"/>
              <a:defRPr sz="900"/>
            </a:lvl2pPr>
            <a:lvl3pPr marL="1371600" lvl="2" indent="-285750" rtl="0">
              <a:spcBef>
                <a:spcPts val="0"/>
              </a:spcBef>
              <a:spcAft>
                <a:spcPts val="0"/>
              </a:spcAft>
              <a:buSzPts val="900"/>
              <a:buChar char="-"/>
              <a:defRPr sz="900"/>
            </a:lvl3pPr>
            <a:lvl4pPr marL="1828800" lvl="3" indent="-285750" rtl="0">
              <a:spcBef>
                <a:spcPts val="0"/>
              </a:spcBef>
              <a:spcAft>
                <a:spcPts val="0"/>
              </a:spcAft>
              <a:buSzPts val="900"/>
              <a:buChar char="-"/>
              <a:defRPr sz="900"/>
            </a:lvl4pPr>
            <a:lvl5pPr marL="2286000" lvl="4" indent="-285750" rtl="0">
              <a:spcBef>
                <a:spcPts val="0"/>
              </a:spcBef>
              <a:spcAft>
                <a:spcPts val="0"/>
              </a:spcAft>
              <a:buSzPts val="900"/>
              <a:buChar char="-"/>
              <a:defRPr sz="900"/>
            </a:lvl5pPr>
            <a:lvl6pPr marL="2743200" lvl="5" indent="-285750" rtl="0">
              <a:spcBef>
                <a:spcPts val="0"/>
              </a:spcBef>
              <a:spcAft>
                <a:spcPts val="0"/>
              </a:spcAft>
              <a:buSzPts val="900"/>
              <a:buChar char="-"/>
              <a:defRPr sz="900"/>
            </a:lvl6pPr>
            <a:lvl7pPr marL="3200400" lvl="6" indent="-285750" rtl="0">
              <a:spcBef>
                <a:spcPts val="0"/>
              </a:spcBef>
              <a:spcAft>
                <a:spcPts val="0"/>
              </a:spcAft>
              <a:buSzPts val="900"/>
              <a:buChar char="-"/>
              <a:defRPr sz="900"/>
            </a:lvl7pPr>
            <a:lvl8pPr marL="3657600" lvl="7" indent="-285750" rtl="0">
              <a:spcBef>
                <a:spcPts val="0"/>
              </a:spcBef>
              <a:spcAft>
                <a:spcPts val="0"/>
              </a:spcAft>
              <a:buSzPts val="900"/>
              <a:buChar char="-"/>
              <a:defRPr sz="900"/>
            </a:lvl8pPr>
            <a:lvl9pPr marL="4114800" lvl="8" indent="-285750" rtl="0">
              <a:spcBef>
                <a:spcPts val="0"/>
              </a:spcBef>
              <a:spcAft>
                <a:spcPts val="0"/>
              </a:spcAft>
              <a:buSzPts val="900"/>
              <a:buChar char="-"/>
              <a:defRPr sz="900"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body" idx="2"/>
          </p:nvPr>
        </p:nvSpPr>
        <p:spPr>
          <a:xfrm>
            <a:off x="4951006" y="575500"/>
            <a:ext cx="17898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285750" rtl="0">
              <a:spcBef>
                <a:spcPts val="600"/>
              </a:spcBef>
              <a:spcAft>
                <a:spcPts val="0"/>
              </a:spcAft>
              <a:buSzPts val="900"/>
              <a:buChar char="▪"/>
              <a:defRPr sz="900"/>
            </a:lvl1pPr>
            <a:lvl2pPr marL="914400" lvl="1" indent="-285750" rtl="0">
              <a:spcBef>
                <a:spcPts val="0"/>
              </a:spcBef>
              <a:spcAft>
                <a:spcPts val="0"/>
              </a:spcAft>
              <a:buSzPts val="900"/>
              <a:buChar char="-"/>
              <a:defRPr sz="900"/>
            </a:lvl2pPr>
            <a:lvl3pPr marL="1371600" lvl="2" indent="-285750" rtl="0">
              <a:spcBef>
                <a:spcPts val="0"/>
              </a:spcBef>
              <a:spcAft>
                <a:spcPts val="0"/>
              </a:spcAft>
              <a:buSzPts val="900"/>
              <a:buChar char="-"/>
              <a:defRPr sz="900"/>
            </a:lvl3pPr>
            <a:lvl4pPr marL="1828800" lvl="3" indent="-285750" rtl="0">
              <a:spcBef>
                <a:spcPts val="0"/>
              </a:spcBef>
              <a:spcAft>
                <a:spcPts val="0"/>
              </a:spcAft>
              <a:buSzPts val="900"/>
              <a:buChar char="-"/>
              <a:defRPr sz="900"/>
            </a:lvl4pPr>
            <a:lvl5pPr marL="2286000" lvl="4" indent="-285750" rtl="0">
              <a:spcBef>
                <a:spcPts val="0"/>
              </a:spcBef>
              <a:spcAft>
                <a:spcPts val="0"/>
              </a:spcAft>
              <a:buSzPts val="900"/>
              <a:buChar char="-"/>
              <a:defRPr sz="900"/>
            </a:lvl5pPr>
            <a:lvl6pPr marL="2743200" lvl="5" indent="-285750" rtl="0">
              <a:spcBef>
                <a:spcPts val="0"/>
              </a:spcBef>
              <a:spcAft>
                <a:spcPts val="0"/>
              </a:spcAft>
              <a:buSzPts val="900"/>
              <a:buChar char="-"/>
              <a:defRPr sz="900"/>
            </a:lvl6pPr>
            <a:lvl7pPr marL="3200400" lvl="6" indent="-285750" rtl="0">
              <a:spcBef>
                <a:spcPts val="0"/>
              </a:spcBef>
              <a:spcAft>
                <a:spcPts val="0"/>
              </a:spcAft>
              <a:buSzPts val="900"/>
              <a:buChar char="-"/>
              <a:defRPr sz="900"/>
            </a:lvl7pPr>
            <a:lvl8pPr marL="3657600" lvl="7" indent="-285750" rtl="0">
              <a:spcBef>
                <a:spcPts val="0"/>
              </a:spcBef>
              <a:spcAft>
                <a:spcPts val="0"/>
              </a:spcAft>
              <a:buSzPts val="900"/>
              <a:buChar char="-"/>
              <a:defRPr sz="900"/>
            </a:lvl8pPr>
            <a:lvl9pPr marL="4114800" lvl="8" indent="-285750" rtl="0">
              <a:spcBef>
                <a:spcPts val="0"/>
              </a:spcBef>
              <a:spcAft>
                <a:spcPts val="0"/>
              </a:spcAft>
              <a:buSzPts val="900"/>
              <a:buChar char="-"/>
              <a:defRPr sz="900"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body" idx="3"/>
          </p:nvPr>
        </p:nvSpPr>
        <p:spPr>
          <a:xfrm>
            <a:off x="6832686" y="575500"/>
            <a:ext cx="17898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285750" rtl="0">
              <a:spcBef>
                <a:spcPts val="600"/>
              </a:spcBef>
              <a:spcAft>
                <a:spcPts val="0"/>
              </a:spcAft>
              <a:buSzPts val="900"/>
              <a:buChar char="▪"/>
              <a:defRPr sz="900"/>
            </a:lvl1pPr>
            <a:lvl2pPr marL="914400" lvl="1" indent="-285750" rtl="0">
              <a:spcBef>
                <a:spcPts val="0"/>
              </a:spcBef>
              <a:spcAft>
                <a:spcPts val="0"/>
              </a:spcAft>
              <a:buSzPts val="900"/>
              <a:buChar char="-"/>
              <a:defRPr sz="900"/>
            </a:lvl2pPr>
            <a:lvl3pPr marL="1371600" lvl="2" indent="-285750" rtl="0">
              <a:spcBef>
                <a:spcPts val="0"/>
              </a:spcBef>
              <a:spcAft>
                <a:spcPts val="0"/>
              </a:spcAft>
              <a:buSzPts val="900"/>
              <a:buChar char="-"/>
              <a:defRPr sz="900"/>
            </a:lvl3pPr>
            <a:lvl4pPr marL="1828800" lvl="3" indent="-285750" rtl="0">
              <a:spcBef>
                <a:spcPts val="0"/>
              </a:spcBef>
              <a:spcAft>
                <a:spcPts val="0"/>
              </a:spcAft>
              <a:buSzPts val="900"/>
              <a:buChar char="-"/>
              <a:defRPr sz="900"/>
            </a:lvl4pPr>
            <a:lvl5pPr marL="2286000" lvl="4" indent="-285750" rtl="0">
              <a:spcBef>
                <a:spcPts val="0"/>
              </a:spcBef>
              <a:spcAft>
                <a:spcPts val="0"/>
              </a:spcAft>
              <a:buSzPts val="900"/>
              <a:buChar char="-"/>
              <a:defRPr sz="900"/>
            </a:lvl5pPr>
            <a:lvl6pPr marL="2743200" lvl="5" indent="-285750" rtl="0">
              <a:spcBef>
                <a:spcPts val="0"/>
              </a:spcBef>
              <a:spcAft>
                <a:spcPts val="0"/>
              </a:spcAft>
              <a:buSzPts val="900"/>
              <a:buChar char="-"/>
              <a:defRPr sz="900"/>
            </a:lvl6pPr>
            <a:lvl7pPr marL="3200400" lvl="6" indent="-285750" rtl="0">
              <a:spcBef>
                <a:spcPts val="0"/>
              </a:spcBef>
              <a:spcAft>
                <a:spcPts val="0"/>
              </a:spcAft>
              <a:buSzPts val="900"/>
              <a:buChar char="-"/>
              <a:defRPr sz="900"/>
            </a:lvl7pPr>
            <a:lvl8pPr marL="3657600" lvl="7" indent="-285750" rtl="0">
              <a:spcBef>
                <a:spcPts val="0"/>
              </a:spcBef>
              <a:spcAft>
                <a:spcPts val="0"/>
              </a:spcAft>
              <a:buSzPts val="900"/>
              <a:buChar char="-"/>
              <a:defRPr sz="900"/>
            </a:lvl8pPr>
            <a:lvl9pPr marL="4114800" lvl="8" indent="-285750" rtl="0">
              <a:spcBef>
                <a:spcPts val="0"/>
              </a:spcBef>
              <a:spcAft>
                <a:spcPts val="0"/>
              </a:spcAft>
              <a:buSzPts val="900"/>
              <a:buChar char="-"/>
              <a:defRPr sz="900"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3"/>
          <p:cNvSpPr/>
          <p:nvPr/>
        </p:nvSpPr>
        <p:spPr>
          <a:xfrm flipH="1">
            <a:off x="2472375" y="0"/>
            <a:ext cx="113100" cy="5143500"/>
          </a:xfrm>
          <a:prstGeom prst="rect">
            <a:avLst/>
          </a:prstGeom>
          <a:gradFill>
            <a:gsLst>
              <a:gs pos="0">
                <a:srgbClr val="000014">
                  <a:alpha val="20000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" name="Google Shape;82;p13"/>
          <p:cNvSpPr/>
          <p:nvPr/>
        </p:nvSpPr>
        <p:spPr>
          <a:xfrm>
            <a:off x="2585475" y="0"/>
            <a:ext cx="6558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13"/>
          <p:cNvSpPr txBox="1">
            <a:spLocks noGrp="1"/>
          </p:cNvSpPr>
          <p:nvPr>
            <p:ph type="title"/>
          </p:nvPr>
        </p:nvSpPr>
        <p:spPr>
          <a:xfrm>
            <a:off x="234450" y="575500"/>
            <a:ext cx="20463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3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4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rgbClr val="FFFFFF"/>
                </a:solidFill>
              </a:defRPr>
            </a:lvl1pPr>
            <a:lvl2pPr lvl="1">
              <a:buNone/>
              <a:defRPr>
                <a:solidFill>
                  <a:srgbClr val="FFFFFF"/>
                </a:solidFill>
              </a:defRPr>
            </a:lvl2pPr>
            <a:lvl3pPr lvl="2">
              <a:buNone/>
              <a:defRPr>
                <a:solidFill>
                  <a:srgbClr val="FFFFFF"/>
                </a:solidFill>
              </a:defRPr>
            </a:lvl3pPr>
            <a:lvl4pPr lvl="3">
              <a:buNone/>
              <a:defRPr>
                <a:solidFill>
                  <a:srgbClr val="FFFFFF"/>
                </a:solidFill>
              </a:defRPr>
            </a:lvl4pPr>
            <a:lvl5pPr lvl="4">
              <a:buNone/>
              <a:defRPr>
                <a:solidFill>
                  <a:srgbClr val="FFFFFF"/>
                </a:solidFill>
              </a:defRPr>
            </a:lvl5pPr>
            <a:lvl6pPr lvl="5">
              <a:buNone/>
              <a:defRPr>
                <a:solidFill>
                  <a:srgbClr val="FFFFFF"/>
                </a:solidFill>
              </a:defRPr>
            </a:lvl6pPr>
            <a:lvl7pPr lvl="6">
              <a:buNone/>
              <a:defRPr>
                <a:solidFill>
                  <a:srgbClr val="FFFFFF"/>
                </a:solidFill>
              </a:defRPr>
            </a:lvl7pPr>
            <a:lvl8pPr lvl="7">
              <a:buNone/>
              <a:defRPr>
                <a:solidFill>
                  <a:srgbClr val="FFFFFF"/>
                </a:solidFill>
              </a:defRPr>
            </a:lvl8pPr>
            <a:lvl9pPr lvl="8"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rgbClr val="F6703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234450" y="575500"/>
            <a:ext cx="2046300" cy="39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090625" y="575500"/>
            <a:ext cx="5596200" cy="39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75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▪"/>
              <a:defRPr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 algn="r">
              <a:buNone/>
              <a:defRPr sz="1000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algn="r">
              <a:buNone/>
              <a:defRPr sz="1000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algn="r">
              <a:buNone/>
              <a:defRPr sz="1000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algn="r">
              <a:buNone/>
              <a:defRPr sz="1000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algn="r">
              <a:buNone/>
              <a:defRPr sz="1000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algn="r">
              <a:buNone/>
              <a:defRPr sz="1000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algn="r">
              <a:buNone/>
              <a:defRPr sz="1000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algn="r">
              <a:buNone/>
              <a:defRPr sz="1000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2" r:id="rId2"/>
    <p:sldLayoutId id="2147483654" r:id="rId3"/>
    <p:sldLayoutId id="2147483657" r:id="rId4"/>
    <p:sldLayoutId id="2147483658" r:id="rId5"/>
    <p:sldLayoutId id="2147483659" r:id="rId6"/>
    <p:sldLayoutId id="2147483660" r:id="rId7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microsoft.com/office/2007/relationships/hdphoto" Target="../media/hdphoto14.wdp"/><Relationship Id="rId3" Type="http://schemas.openxmlformats.org/officeDocument/2006/relationships/image" Target="../media/image18.png"/><Relationship Id="rId7" Type="http://schemas.microsoft.com/office/2007/relationships/hdphoto" Target="../media/hdphoto11.wdp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microsoft.com/office/2007/relationships/hdphoto" Target="../media/hdphoto13.wdp"/><Relationship Id="rId5" Type="http://schemas.microsoft.com/office/2007/relationships/hdphoto" Target="../media/hdphoto10.wdp"/><Relationship Id="rId10" Type="http://schemas.openxmlformats.org/officeDocument/2006/relationships/image" Target="../media/image22.png"/><Relationship Id="rId4" Type="http://schemas.openxmlformats.org/officeDocument/2006/relationships/image" Target="../media/image19.png"/><Relationship Id="rId9" Type="http://schemas.microsoft.com/office/2007/relationships/hdphoto" Target="../media/hdphoto12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jpg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66.pfdo.ru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66.pfdo.ru/" TargetMode="External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3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14.png"/><Relationship Id="rId10" Type="http://schemas.microsoft.com/office/2007/relationships/hdphoto" Target="../media/hdphoto7.wdp"/><Relationship Id="rId4" Type="http://schemas.microsoft.com/office/2007/relationships/hdphoto" Target="../media/hdphoto5.wdp"/><Relationship Id="rId9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microsoft.com/office/2007/relationships/hdphoto" Target="../media/hdphoto8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microsoft.com/office/2007/relationships/hdphoto" Target="../media/hdphoto9.wdp"/><Relationship Id="rId5" Type="http://schemas.openxmlformats.org/officeDocument/2006/relationships/image" Target="../media/image17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5"/>
          <p:cNvSpPr txBox="1">
            <a:spLocks noGrp="1"/>
          </p:cNvSpPr>
          <p:nvPr>
            <p:ph type="ctrTitle"/>
          </p:nvPr>
        </p:nvSpPr>
        <p:spPr>
          <a:xfrm>
            <a:off x="143219" y="1419585"/>
            <a:ext cx="4384393" cy="225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ru-RU" sz="2700" dirty="0" smtClean="0"/>
              <a:t>Система персонифицированного финансирования дополнительного образования </a:t>
            </a:r>
            <a:br>
              <a:rPr lang="ru-RU" sz="2700" dirty="0" smtClean="0"/>
            </a:br>
            <a:r>
              <a:rPr lang="ru-RU" sz="2700" dirty="0" smtClean="0"/>
              <a:t>в ГО Красноуфимск</a:t>
            </a:r>
            <a:endParaRPr lang="ru-RU" sz="2700" dirty="0"/>
          </a:p>
        </p:txBody>
      </p:sp>
      <p:grpSp>
        <p:nvGrpSpPr>
          <p:cNvPr id="92" name="Google Shape;92;p15"/>
          <p:cNvGrpSpPr/>
          <p:nvPr/>
        </p:nvGrpSpPr>
        <p:grpSpPr>
          <a:xfrm>
            <a:off x="3768713" y="833944"/>
            <a:ext cx="549262" cy="487982"/>
            <a:chOff x="5292575" y="3681900"/>
            <a:chExt cx="420150" cy="373275"/>
          </a:xfrm>
        </p:grpSpPr>
        <p:sp>
          <p:nvSpPr>
            <p:cNvPr id="93" name="Google Shape;93;p15"/>
            <p:cNvSpPr/>
            <p:nvPr/>
          </p:nvSpPr>
          <p:spPr>
            <a:xfrm>
              <a:off x="5292575" y="3706875"/>
              <a:ext cx="420150" cy="266700"/>
            </a:xfrm>
            <a:custGeom>
              <a:avLst/>
              <a:gdLst/>
              <a:ahLst/>
              <a:cxnLst/>
              <a:rect l="l" t="t" r="r" b="b"/>
              <a:pathLst>
                <a:path w="16806" h="10668" fill="none" extrusionOk="0">
                  <a:moveTo>
                    <a:pt x="16319" y="0"/>
                  </a:moveTo>
                  <a:lnTo>
                    <a:pt x="488" y="0"/>
                  </a:lnTo>
                  <a:lnTo>
                    <a:pt x="488" y="0"/>
                  </a:lnTo>
                  <a:lnTo>
                    <a:pt x="390" y="0"/>
                  </a:lnTo>
                  <a:lnTo>
                    <a:pt x="293" y="25"/>
                  </a:lnTo>
                  <a:lnTo>
                    <a:pt x="196" y="73"/>
                  </a:lnTo>
                  <a:lnTo>
                    <a:pt x="123" y="146"/>
                  </a:lnTo>
                  <a:lnTo>
                    <a:pt x="74" y="219"/>
                  </a:lnTo>
                  <a:lnTo>
                    <a:pt x="25" y="292"/>
                  </a:lnTo>
                  <a:lnTo>
                    <a:pt x="1" y="390"/>
                  </a:lnTo>
                  <a:lnTo>
                    <a:pt x="1" y="487"/>
                  </a:lnTo>
                  <a:lnTo>
                    <a:pt x="1" y="10181"/>
                  </a:lnTo>
                  <a:lnTo>
                    <a:pt x="1" y="10181"/>
                  </a:lnTo>
                  <a:lnTo>
                    <a:pt x="1" y="10278"/>
                  </a:lnTo>
                  <a:lnTo>
                    <a:pt x="25" y="10375"/>
                  </a:lnTo>
                  <a:lnTo>
                    <a:pt x="74" y="10448"/>
                  </a:lnTo>
                  <a:lnTo>
                    <a:pt x="123" y="10522"/>
                  </a:lnTo>
                  <a:lnTo>
                    <a:pt x="196" y="10570"/>
                  </a:lnTo>
                  <a:lnTo>
                    <a:pt x="293" y="10619"/>
                  </a:lnTo>
                  <a:lnTo>
                    <a:pt x="390" y="10643"/>
                  </a:lnTo>
                  <a:lnTo>
                    <a:pt x="488" y="10668"/>
                  </a:lnTo>
                  <a:lnTo>
                    <a:pt x="16319" y="10668"/>
                  </a:lnTo>
                  <a:lnTo>
                    <a:pt x="16319" y="10668"/>
                  </a:lnTo>
                  <a:lnTo>
                    <a:pt x="16416" y="10643"/>
                  </a:lnTo>
                  <a:lnTo>
                    <a:pt x="16513" y="10619"/>
                  </a:lnTo>
                  <a:lnTo>
                    <a:pt x="16611" y="10570"/>
                  </a:lnTo>
                  <a:lnTo>
                    <a:pt x="16684" y="10522"/>
                  </a:lnTo>
                  <a:lnTo>
                    <a:pt x="16733" y="10448"/>
                  </a:lnTo>
                  <a:lnTo>
                    <a:pt x="16781" y="10375"/>
                  </a:lnTo>
                  <a:lnTo>
                    <a:pt x="16806" y="10278"/>
                  </a:lnTo>
                  <a:lnTo>
                    <a:pt x="16806" y="10181"/>
                  </a:lnTo>
                  <a:lnTo>
                    <a:pt x="16806" y="487"/>
                  </a:lnTo>
                  <a:lnTo>
                    <a:pt x="16806" y="487"/>
                  </a:lnTo>
                  <a:lnTo>
                    <a:pt x="16806" y="390"/>
                  </a:lnTo>
                  <a:lnTo>
                    <a:pt x="16781" y="292"/>
                  </a:lnTo>
                  <a:lnTo>
                    <a:pt x="16733" y="219"/>
                  </a:lnTo>
                  <a:lnTo>
                    <a:pt x="16684" y="146"/>
                  </a:lnTo>
                  <a:lnTo>
                    <a:pt x="16611" y="73"/>
                  </a:lnTo>
                  <a:lnTo>
                    <a:pt x="16513" y="25"/>
                  </a:lnTo>
                  <a:lnTo>
                    <a:pt x="16416" y="0"/>
                  </a:lnTo>
                  <a:lnTo>
                    <a:pt x="16319" y="0"/>
                  </a:lnTo>
                  <a:lnTo>
                    <a:pt x="16319" y="0"/>
                  </a:lnTo>
                  <a:close/>
                </a:path>
              </a:pathLst>
            </a:custGeom>
            <a:noFill/>
            <a:ln w="12175" cap="rnd" cmpd="sng">
              <a:solidFill>
                <a:srgbClr val="CCCCC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15"/>
            <p:cNvSpPr/>
            <p:nvPr/>
          </p:nvSpPr>
          <p:spPr>
            <a:xfrm>
              <a:off x="5490475" y="3681900"/>
              <a:ext cx="24375" cy="25000"/>
            </a:xfrm>
            <a:custGeom>
              <a:avLst/>
              <a:gdLst/>
              <a:ahLst/>
              <a:cxnLst/>
              <a:rect l="l" t="t" r="r" b="b"/>
              <a:pathLst>
                <a:path w="975" h="1000" fill="none" extrusionOk="0">
                  <a:moveTo>
                    <a:pt x="974" y="999"/>
                  </a:moveTo>
                  <a:lnTo>
                    <a:pt x="974" y="488"/>
                  </a:lnTo>
                  <a:lnTo>
                    <a:pt x="974" y="488"/>
                  </a:lnTo>
                  <a:lnTo>
                    <a:pt x="974" y="390"/>
                  </a:lnTo>
                  <a:lnTo>
                    <a:pt x="926" y="293"/>
                  </a:lnTo>
                  <a:lnTo>
                    <a:pt x="901" y="220"/>
                  </a:lnTo>
                  <a:lnTo>
                    <a:pt x="828" y="147"/>
                  </a:lnTo>
                  <a:lnTo>
                    <a:pt x="755" y="74"/>
                  </a:lnTo>
                  <a:lnTo>
                    <a:pt x="682" y="49"/>
                  </a:lnTo>
                  <a:lnTo>
                    <a:pt x="585" y="1"/>
                  </a:lnTo>
                  <a:lnTo>
                    <a:pt x="487" y="1"/>
                  </a:lnTo>
                  <a:lnTo>
                    <a:pt x="487" y="1"/>
                  </a:lnTo>
                  <a:lnTo>
                    <a:pt x="390" y="1"/>
                  </a:lnTo>
                  <a:lnTo>
                    <a:pt x="292" y="49"/>
                  </a:lnTo>
                  <a:lnTo>
                    <a:pt x="219" y="74"/>
                  </a:lnTo>
                  <a:lnTo>
                    <a:pt x="146" y="147"/>
                  </a:lnTo>
                  <a:lnTo>
                    <a:pt x="73" y="220"/>
                  </a:lnTo>
                  <a:lnTo>
                    <a:pt x="49" y="293"/>
                  </a:lnTo>
                  <a:lnTo>
                    <a:pt x="0" y="390"/>
                  </a:lnTo>
                  <a:lnTo>
                    <a:pt x="0" y="488"/>
                  </a:lnTo>
                  <a:lnTo>
                    <a:pt x="0" y="999"/>
                  </a:lnTo>
                </a:path>
              </a:pathLst>
            </a:custGeom>
            <a:noFill/>
            <a:ln w="12175" cap="rnd" cmpd="sng">
              <a:solidFill>
                <a:srgbClr val="CCCCC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15"/>
            <p:cNvSpPr/>
            <p:nvPr/>
          </p:nvSpPr>
          <p:spPr>
            <a:xfrm>
              <a:off x="5358350" y="3973550"/>
              <a:ext cx="60900" cy="81625"/>
            </a:xfrm>
            <a:custGeom>
              <a:avLst/>
              <a:gdLst/>
              <a:ahLst/>
              <a:cxnLst/>
              <a:rect l="l" t="t" r="r" b="b"/>
              <a:pathLst>
                <a:path w="2436" h="3265" fill="none" extrusionOk="0">
                  <a:moveTo>
                    <a:pt x="1340" y="1"/>
                  </a:moveTo>
                  <a:lnTo>
                    <a:pt x="49" y="2558"/>
                  </a:lnTo>
                  <a:lnTo>
                    <a:pt x="49" y="2558"/>
                  </a:lnTo>
                  <a:lnTo>
                    <a:pt x="24" y="2631"/>
                  </a:lnTo>
                  <a:lnTo>
                    <a:pt x="0" y="2728"/>
                  </a:lnTo>
                  <a:lnTo>
                    <a:pt x="0" y="2826"/>
                  </a:lnTo>
                  <a:lnTo>
                    <a:pt x="24" y="2923"/>
                  </a:lnTo>
                  <a:lnTo>
                    <a:pt x="73" y="2996"/>
                  </a:lnTo>
                  <a:lnTo>
                    <a:pt x="122" y="3094"/>
                  </a:lnTo>
                  <a:lnTo>
                    <a:pt x="195" y="3142"/>
                  </a:lnTo>
                  <a:lnTo>
                    <a:pt x="268" y="3215"/>
                  </a:lnTo>
                  <a:lnTo>
                    <a:pt x="268" y="3215"/>
                  </a:lnTo>
                  <a:lnTo>
                    <a:pt x="390" y="3240"/>
                  </a:lnTo>
                  <a:lnTo>
                    <a:pt x="487" y="3264"/>
                  </a:lnTo>
                  <a:lnTo>
                    <a:pt x="487" y="3264"/>
                  </a:lnTo>
                  <a:lnTo>
                    <a:pt x="633" y="3240"/>
                  </a:lnTo>
                  <a:lnTo>
                    <a:pt x="755" y="3191"/>
                  </a:lnTo>
                  <a:lnTo>
                    <a:pt x="853" y="3094"/>
                  </a:lnTo>
                  <a:lnTo>
                    <a:pt x="926" y="2996"/>
                  </a:lnTo>
                  <a:lnTo>
                    <a:pt x="2436" y="1"/>
                  </a:lnTo>
                </a:path>
              </a:pathLst>
            </a:custGeom>
            <a:noFill/>
            <a:ln w="12175" cap="rnd" cmpd="sng">
              <a:solidFill>
                <a:srgbClr val="CCCCC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15"/>
            <p:cNvSpPr/>
            <p:nvPr/>
          </p:nvSpPr>
          <p:spPr>
            <a:xfrm>
              <a:off x="5586050" y="3973550"/>
              <a:ext cx="60925" cy="81625"/>
            </a:xfrm>
            <a:custGeom>
              <a:avLst/>
              <a:gdLst/>
              <a:ahLst/>
              <a:cxnLst/>
              <a:rect l="l" t="t" r="r" b="b"/>
              <a:pathLst>
                <a:path w="2437" h="3265" fill="none" extrusionOk="0">
                  <a:moveTo>
                    <a:pt x="1" y="1"/>
                  </a:moveTo>
                  <a:lnTo>
                    <a:pt x="1511" y="2996"/>
                  </a:lnTo>
                  <a:lnTo>
                    <a:pt x="1511" y="2996"/>
                  </a:lnTo>
                  <a:lnTo>
                    <a:pt x="1584" y="3094"/>
                  </a:lnTo>
                  <a:lnTo>
                    <a:pt x="1681" y="3191"/>
                  </a:lnTo>
                  <a:lnTo>
                    <a:pt x="1803" y="3240"/>
                  </a:lnTo>
                  <a:lnTo>
                    <a:pt x="1949" y="3264"/>
                  </a:lnTo>
                  <a:lnTo>
                    <a:pt x="1949" y="3264"/>
                  </a:lnTo>
                  <a:lnTo>
                    <a:pt x="2047" y="3240"/>
                  </a:lnTo>
                  <a:lnTo>
                    <a:pt x="2168" y="3215"/>
                  </a:lnTo>
                  <a:lnTo>
                    <a:pt x="2168" y="3215"/>
                  </a:lnTo>
                  <a:lnTo>
                    <a:pt x="2241" y="3142"/>
                  </a:lnTo>
                  <a:lnTo>
                    <a:pt x="2315" y="3094"/>
                  </a:lnTo>
                  <a:lnTo>
                    <a:pt x="2363" y="2996"/>
                  </a:lnTo>
                  <a:lnTo>
                    <a:pt x="2412" y="2923"/>
                  </a:lnTo>
                  <a:lnTo>
                    <a:pt x="2436" y="2826"/>
                  </a:lnTo>
                  <a:lnTo>
                    <a:pt x="2436" y="2728"/>
                  </a:lnTo>
                  <a:lnTo>
                    <a:pt x="2412" y="2631"/>
                  </a:lnTo>
                  <a:lnTo>
                    <a:pt x="2388" y="2558"/>
                  </a:lnTo>
                  <a:lnTo>
                    <a:pt x="1097" y="1"/>
                  </a:lnTo>
                </a:path>
              </a:pathLst>
            </a:custGeom>
            <a:noFill/>
            <a:ln w="12175" cap="rnd" cmpd="sng">
              <a:solidFill>
                <a:srgbClr val="CCCCC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15"/>
            <p:cNvSpPr/>
            <p:nvPr/>
          </p:nvSpPr>
          <p:spPr>
            <a:xfrm>
              <a:off x="5316925" y="3731225"/>
              <a:ext cx="371450" cy="218000"/>
            </a:xfrm>
            <a:custGeom>
              <a:avLst/>
              <a:gdLst/>
              <a:ahLst/>
              <a:cxnLst/>
              <a:rect l="l" t="t" r="r" b="b"/>
              <a:pathLst>
                <a:path w="14858" h="8720" fill="none" extrusionOk="0">
                  <a:moveTo>
                    <a:pt x="1" y="0"/>
                  </a:moveTo>
                  <a:lnTo>
                    <a:pt x="1" y="8719"/>
                  </a:lnTo>
                  <a:lnTo>
                    <a:pt x="14857" y="8719"/>
                  </a:lnTo>
                  <a:lnTo>
                    <a:pt x="14857" y="0"/>
                  </a:lnTo>
                  <a:lnTo>
                    <a:pt x="1" y="0"/>
                  </a:lnTo>
                  <a:close/>
                </a:path>
              </a:pathLst>
            </a:custGeom>
            <a:noFill/>
            <a:ln w="12175" cap="rnd" cmpd="sng">
              <a:solidFill>
                <a:srgbClr val="CCCCC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15"/>
            <p:cNvSpPr/>
            <p:nvPr/>
          </p:nvSpPr>
          <p:spPr>
            <a:xfrm>
              <a:off x="5380250" y="3784800"/>
              <a:ext cx="230200" cy="115725"/>
            </a:xfrm>
            <a:custGeom>
              <a:avLst/>
              <a:gdLst/>
              <a:ahLst/>
              <a:cxnLst/>
              <a:rect l="l" t="t" r="r" b="b"/>
              <a:pathLst>
                <a:path w="9208" h="4629" fill="none" extrusionOk="0">
                  <a:moveTo>
                    <a:pt x="9207" y="1"/>
                  </a:moveTo>
                  <a:lnTo>
                    <a:pt x="5213" y="3995"/>
                  </a:lnTo>
                  <a:lnTo>
                    <a:pt x="5213" y="3995"/>
                  </a:lnTo>
                  <a:lnTo>
                    <a:pt x="5140" y="4044"/>
                  </a:lnTo>
                  <a:lnTo>
                    <a:pt x="5067" y="4092"/>
                  </a:lnTo>
                  <a:lnTo>
                    <a:pt x="4969" y="4117"/>
                  </a:lnTo>
                  <a:lnTo>
                    <a:pt x="4872" y="4141"/>
                  </a:lnTo>
                  <a:lnTo>
                    <a:pt x="4774" y="4117"/>
                  </a:lnTo>
                  <a:lnTo>
                    <a:pt x="4677" y="4092"/>
                  </a:lnTo>
                  <a:lnTo>
                    <a:pt x="4604" y="4044"/>
                  </a:lnTo>
                  <a:lnTo>
                    <a:pt x="4531" y="3995"/>
                  </a:lnTo>
                  <a:lnTo>
                    <a:pt x="2582" y="2046"/>
                  </a:lnTo>
                  <a:lnTo>
                    <a:pt x="1" y="4628"/>
                  </a:lnTo>
                </a:path>
              </a:pathLst>
            </a:custGeom>
            <a:noFill/>
            <a:ln w="12175" cap="rnd" cmpd="sng">
              <a:solidFill>
                <a:srgbClr val="CCCCC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15"/>
            <p:cNvSpPr/>
            <p:nvPr/>
          </p:nvSpPr>
          <p:spPr>
            <a:xfrm>
              <a:off x="5547700" y="3779925"/>
              <a:ext cx="68825" cy="68825"/>
            </a:xfrm>
            <a:custGeom>
              <a:avLst/>
              <a:gdLst/>
              <a:ahLst/>
              <a:cxnLst/>
              <a:rect l="l" t="t" r="r" b="b"/>
              <a:pathLst>
                <a:path w="2753" h="2753" fill="none" extrusionOk="0">
                  <a:moveTo>
                    <a:pt x="0" y="1"/>
                  </a:moveTo>
                  <a:lnTo>
                    <a:pt x="2265" y="1"/>
                  </a:lnTo>
                  <a:lnTo>
                    <a:pt x="2265" y="1"/>
                  </a:lnTo>
                  <a:lnTo>
                    <a:pt x="2363" y="1"/>
                  </a:lnTo>
                  <a:lnTo>
                    <a:pt x="2460" y="25"/>
                  </a:lnTo>
                  <a:lnTo>
                    <a:pt x="2533" y="74"/>
                  </a:lnTo>
                  <a:lnTo>
                    <a:pt x="2606" y="147"/>
                  </a:lnTo>
                  <a:lnTo>
                    <a:pt x="2680" y="220"/>
                  </a:lnTo>
                  <a:lnTo>
                    <a:pt x="2728" y="293"/>
                  </a:lnTo>
                  <a:lnTo>
                    <a:pt x="2753" y="390"/>
                  </a:lnTo>
                  <a:lnTo>
                    <a:pt x="2753" y="488"/>
                  </a:lnTo>
                  <a:lnTo>
                    <a:pt x="2753" y="2753"/>
                  </a:lnTo>
                </a:path>
              </a:pathLst>
            </a:custGeom>
            <a:noFill/>
            <a:ln w="12175" cap="rnd" cmpd="sng">
              <a:solidFill>
                <a:srgbClr val="CCCCC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200" b="89200" l="0" r="100000">
                        <a14:foregroundMark x1="14600" y1="30600" x2="14600" y2="30600"/>
                        <a14:foregroundMark x1="10350" y1="29700" x2="10350" y2="29700"/>
                        <a14:foregroundMark x1="12400" y1="51100" x2="12400" y2="51100"/>
                        <a14:foregroundMark x1="14950" y1="60000" x2="14950" y2="60000"/>
                        <a14:foregroundMark x1="31450" y1="35200" x2="31450" y2="35200"/>
                        <a14:foregroundMark x1="33600" y1="33800" x2="33600" y2="33800"/>
                        <a14:foregroundMark x1="27850" y1="33500" x2="27850" y2="33500"/>
                        <a14:foregroundMark x1="36400" y1="36400" x2="36400" y2="36400"/>
                        <a14:foregroundMark x1="40100" y1="35400" x2="40100" y2="35400"/>
                        <a14:foregroundMark x1="43850" y1="34700" x2="43850" y2="34700"/>
                        <a14:foregroundMark x1="47700" y1="35200" x2="47700" y2="35200"/>
                        <a14:foregroundMark x1="51800" y1="36400" x2="51800" y2="36400"/>
                        <a14:foregroundMark x1="56000" y1="35200" x2="56000" y2="35200"/>
                        <a14:foregroundMark x1="59900" y1="36600" x2="59900" y2="36600"/>
                        <a14:foregroundMark x1="64000" y1="36400" x2="64000" y2="36400"/>
                        <a14:foregroundMark x1="68050" y1="35400" x2="68050" y2="35400"/>
                        <a14:foregroundMark x1="71950" y1="35900" x2="71950" y2="35900"/>
                        <a14:foregroundMark x1="75300" y1="35700" x2="75300" y2="35700"/>
                        <a14:foregroundMark x1="79300" y1="35000" x2="79300" y2="35000"/>
                        <a14:foregroundMark x1="83600" y1="35700" x2="83600" y2="35700"/>
                        <a14:foregroundMark x1="86850" y1="35700" x2="86850" y2="35700"/>
                        <a14:foregroundMark x1="90850" y1="36200" x2="90850" y2="36200"/>
                        <a14:foregroundMark x1="94450" y1="36400" x2="94450" y2="36400"/>
                        <a14:foregroundMark x1="98800" y1="35900" x2="98800" y2="35900"/>
                        <a14:foregroundMark x1="31800" y1="49400" x2="31800" y2="49400"/>
                        <a14:foregroundMark x1="35200" y1="47700" x2="35200" y2="47700"/>
                        <a14:foregroundMark x1="37450" y1="49900" x2="37450" y2="49900"/>
                        <a14:foregroundMark x1="42650" y1="47500" x2="42650" y2="47500"/>
                        <a14:foregroundMark x1="45650" y1="48700" x2="45650" y2="48700"/>
                        <a14:foregroundMark x1="49050" y1="48700" x2="49050" y2="48700"/>
                        <a14:foregroundMark x1="53350" y1="48900" x2="53350" y2="48900"/>
                        <a14:foregroundMark x1="58050" y1="48700" x2="58050" y2="48700"/>
                        <a14:foregroundMark x1="60350" y1="47700" x2="60350" y2="47700"/>
                        <a14:foregroundMark x1="68200" y1="50900" x2="68200" y2="50900"/>
                        <a14:foregroundMark x1="71200" y1="50100" x2="71200" y2="50100"/>
                        <a14:foregroundMark x1="75300" y1="49200" x2="75300" y2="49200"/>
                        <a14:foregroundMark x1="79750" y1="49900" x2="79750" y2="49900"/>
                        <a14:foregroundMark x1="31450" y1="62400" x2="31450" y2="62400"/>
                        <a14:foregroundMark x1="33000" y1="59800" x2="33000" y2="59800"/>
                        <a14:foregroundMark x1="37450" y1="61500" x2="37450" y2="61500"/>
                        <a14:foregroundMark x1="41950" y1="61700" x2="41950" y2="61700"/>
                        <a14:foregroundMark x1="45400" y1="61200" x2="45400" y2="61200"/>
                        <a14:foregroundMark x1="49400" y1="63100" x2="49400" y2="63100"/>
                        <a14:foregroundMark x1="51450" y1="63100" x2="51450" y2="63100"/>
                        <a14:foregroundMark x1="55050" y1="62200" x2="55050" y2="62200"/>
                        <a14:foregroundMark x1="58650" y1="61200" x2="58650" y2="61200"/>
                        <a14:foregroundMark x1="63000" y1="60000" x2="63000" y2="60000"/>
                        <a14:foregroundMark x1="66850" y1="61900" x2="66850" y2="61900"/>
                        <a14:backgroundMark x1="56650" y1="53800" x2="56650" y2="53800"/>
                        <a14:backgroundMark x1="38550" y1="39300" x2="38550" y2="39300"/>
                        <a14:backgroundMark x1="35400" y1="41200" x2="63750" y2="41000"/>
                        <a14:backgroundMark x1="76650" y1="49900" x2="76650" y2="49900"/>
                        <a14:backgroundMark x1="76400" y1="36600" x2="76400" y2="36600"/>
                        <a14:backgroundMark x1="95800" y1="36600" x2="95800" y2="36600"/>
                        <a14:backgroundMark x1="45300" y1="36900" x2="45300" y2="36900"/>
                        <a14:backgroundMark x1="42550" y1="49700" x2="42550" y2="49700"/>
                        <a14:backgroundMark x1="34600" y1="49400" x2="34600" y2="49400"/>
                        <a14:backgroundMark x1="30600" y1="50600" x2="30600" y2="50600"/>
                        <a14:backgroundMark x1="30500" y1="60500" x2="30500" y2="60500"/>
                        <a14:backgroundMark x1="48550" y1="61000" x2="48550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19" y="-284850"/>
            <a:ext cx="4105525" cy="20527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162;p23"/>
          <p:cNvSpPr txBox="1">
            <a:spLocks/>
          </p:cNvSpPr>
          <p:nvPr/>
        </p:nvSpPr>
        <p:spPr>
          <a:xfrm>
            <a:off x="3200324" y="2032022"/>
            <a:ext cx="3014683" cy="11058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▪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ru-RU" sz="1200" dirty="0" smtClean="0">
                <a:solidFill>
                  <a:srgbClr val="FFFFFF"/>
                </a:solidFill>
              </a:rPr>
              <a:t>       Группы в сети ВКонтакте: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200" dirty="0" smtClean="0">
                <a:solidFill>
                  <a:srgbClr val="FFFFFF"/>
                </a:solidFill>
              </a:rPr>
              <a:t> </a:t>
            </a:r>
            <a:r>
              <a:rPr lang="ru-RU" sz="1200" dirty="0">
                <a:solidFill>
                  <a:srgbClr val="FFFFFF"/>
                </a:solidFill>
              </a:rPr>
              <a:t>«МО Управление образованием </a:t>
            </a:r>
            <a:endParaRPr lang="ru-RU" sz="1200" dirty="0" smtClean="0">
              <a:solidFill>
                <a:srgbClr val="FFFFFF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200" dirty="0" smtClean="0">
                <a:solidFill>
                  <a:srgbClr val="FFFFFF"/>
                </a:solidFill>
              </a:rPr>
              <a:t>ГО Красноуфимск», В Красноуфимске,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200" dirty="0" smtClean="0">
                <a:solidFill>
                  <a:srgbClr val="FFFFFF"/>
                </a:solidFill>
              </a:rPr>
              <a:t>в официальных группах школ города</a:t>
            </a:r>
            <a:endParaRPr lang="ru-RU" sz="1200" dirty="0">
              <a:solidFill>
                <a:srgbClr val="FFFFFF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27014" t="16388" r="16482"/>
          <a:stretch/>
        </p:blipFill>
        <p:spPr>
          <a:xfrm>
            <a:off x="3187733" y="214282"/>
            <a:ext cx="1978786" cy="164623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3650" t="2735" r="15056" b="8636"/>
          <a:stretch/>
        </p:blipFill>
        <p:spPr>
          <a:xfrm>
            <a:off x="528220" y="337454"/>
            <a:ext cx="2400345" cy="1677661"/>
          </a:xfrm>
          <a:prstGeom prst="rect">
            <a:avLst/>
          </a:prstGeom>
        </p:spPr>
      </p:pic>
      <p:sp>
        <p:nvSpPr>
          <p:cNvPr id="161" name="Google Shape;161;p23"/>
          <p:cNvSpPr txBox="1">
            <a:spLocks noGrp="1"/>
          </p:cNvSpPr>
          <p:nvPr>
            <p:ph type="ctrTitle" idx="4294967295"/>
          </p:nvPr>
        </p:nvSpPr>
        <p:spPr>
          <a:xfrm>
            <a:off x="292706" y="3541859"/>
            <a:ext cx="4697541" cy="130630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400" b="1" dirty="0" smtClean="0"/>
              <a:t>Следите </a:t>
            </a:r>
            <a:r>
              <a:rPr lang="ru-RU" sz="4400" b="1" smtClean="0"/>
              <a:t>за информацией!</a:t>
            </a:r>
            <a:endParaRPr sz="4400" b="1" dirty="0"/>
          </a:p>
        </p:txBody>
      </p:sp>
      <p:sp>
        <p:nvSpPr>
          <p:cNvPr id="162" name="Google Shape;162;p23"/>
          <p:cNvSpPr txBox="1">
            <a:spLocks noGrp="1"/>
          </p:cNvSpPr>
          <p:nvPr>
            <p:ph type="subTitle" idx="4294967295"/>
          </p:nvPr>
        </p:nvSpPr>
        <p:spPr>
          <a:xfrm>
            <a:off x="159771" y="2033771"/>
            <a:ext cx="3055245" cy="93260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ru-RU" dirty="0" smtClean="0">
                <a:solidFill>
                  <a:srgbClr val="FFFFFF"/>
                </a:solidFill>
              </a:rPr>
              <a:t>Сайт МО Управление образованием ГО Красноуфимск </a:t>
            </a:r>
            <a:r>
              <a:rPr lang="en-US" sz="2000" b="1" dirty="0" smtClean="0">
                <a:solidFill>
                  <a:srgbClr val="FFFFFF"/>
                </a:solidFill>
              </a:rPr>
              <a:t>edu-kruf.ru</a:t>
            </a:r>
            <a:r>
              <a:rPr lang="en-US" sz="2000" b="1" dirty="0">
                <a:solidFill>
                  <a:srgbClr val="FFFFFF"/>
                </a:solidFill>
              </a:rPr>
              <a:t>/</a:t>
            </a:r>
            <a:endParaRPr sz="2000" b="1" dirty="0">
              <a:solidFill>
                <a:srgbClr val="FFFFFF"/>
              </a:solidFill>
            </a:endParaRPr>
          </a:p>
        </p:txBody>
      </p:sp>
      <p:sp>
        <p:nvSpPr>
          <p:cNvPr id="175" name="Google Shape;175;p23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  <p:sp>
        <p:nvSpPr>
          <p:cNvPr id="176" name="Google Shape;176;p23"/>
          <p:cNvSpPr/>
          <p:nvPr/>
        </p:nvSpPr>
        <p:spPr>
          <a:xfrm>
            <a:off x="1002292" y="3078793"/>
            <a:ext cx="3160860" cy="808781"/>
          </a:xfrm>
          <a:custGeom>
            <a:avLst/>
            <a:gdLst>
              <a:gd name="connsiteX0" fmla="*/ 0 w 238241"/>
              <a:gd name="connsiteY0" fmla="*/ 14025 h 42935"/>
              <a:gd name="connsiteX1" fmla="*/ 21126 w 238241"/>
              <a:gd name="connsiteY1" fmla="*/ 4353 h 42935"/>
              <a:gd name="connsiteX2" fmla="*/ 65669 w 238241"/>
              <a:gd name="connsiteY2" fmla="*/ 3335 h 42935"/>
              <a:gd name="connsiteX3" fmla="*/ 81450 w 238241"/>
              <a:gd name="connsiteY3" fmla="*/ 14789 h 42935"/>
              <a:gd name="connsiteX4" fmla="*/ 81704 w 238241"/>
              <a:gd name="connsiteY4" fmla="*/ 33624 h 42935"/>
              <a:gd name="connsiteX5" fmla="*/ 56251 w 238241"/>
              <a:gd name="connsiteY5" fmla="*/ 42023 h 42935"/>
              <a:gd name="connsiteX6" fmla="*/ 48107 w 238241"/>
              <a:gd name="connsiteY6" fmla="*/ 21406 h 42935"/>
              <a:gd name="connsiteX7" fmla="*/ 57270 w 238241"/>
              <a:gd name="connsiteY7" fmla="*/ 10207 h 42935"/>
              <a:gd name="connsiteX8" fmla="*/ 155264 w 238241"/>
              <a:gd name="connsiteY8" fmla="*/ 38715 h 42935"/>
              <a:gd name="connsiteX9" fmla="*/ 174304 w 238241"/>
              <a:gd name="connsiteY9" fmla="*/ 34833 h 42935"/>
              <a:gd name="connsiteX10" fmla="*/ 238241 w 238241"/>
              <a:gd name="connsiteY10" fmla="*/ 8171 h 42935"/>
              <a:gd name="connsiteX0" fmla="*/ 0 w 189680"/>
              <a:gd name="connsiteY0" fmla="*/ 14025 h 42935"/>
              <a:gd name="connsiteX1" fmla="*/ 21126 w 189680"/>
              <a:gd name="connsiteY1" fmla="*/ 4353 h 42935"/>
              <a:gd name="connsiteX2" fmla="*/ 65669 w 189680"/>
              <a:gd name="connsiteY2" fmla="*/ 3335 h 42935"/>
              <a:gd name="connsiteX3" fmla="*/ 81450 w 189680"/>
              <a:gd name="connsiteY3" fmla="*/ 14789 h 42935"/>
              <a:gd name="connsiteX4" fmla="*/ 81704 w 189680"/>
              <a:gd name="connsiteY4" fmla="*/ 33624 h 42935"/>
              <a:gd name="connsiteX5" fmla="*/ 56251 w 189680"/>
              <a:gd name="connsiteY5" fmla="*/ 42023 h 42935"/>
              <a:gd name="connsiteX6" fmla="*/ 48107 w 189680"/>
              <a:gd name="connsiteY6" fmla="*/ 21406 h 42935"/>
              <a:gd name="connsiteX7" fmla="*/ 57270 w 189680"/>
              <a:gd name="connsiteY7" fmla="*/ 10207 h 42935"/>
              <a:gd name="connsiteX8" fmla="*/ 155264 w 189680"/>
              <a:gd name="connsiteY8" fmla="*/ 38715 h 42935"/>
              <a:gd name="connsiteX9" fmla="*/ 174304 w 189680"/>
              <a:gd name="connsiteY9" fmla="*/ 34833 h 42935"/>
              <a:gd name="connsiteX10" fmla="*/ 189680 w 189680"/>
              <a:gd name="connsiteY10" fmla="*/ 31772 h 42935"/>
              <a:gd name="connsiteX0" fmla="*/ 0 w 189680"/>
              <a:gd name="connsiteY0" fmla="*/ 14025 h 54689"/>
              <a:gd name="connsiteX1" fmla="*/ 21126 w 189680"/>
              <a:gd name="connsiteY1" fmla="*/ 4353 h 54689"/>
              <a:gd name="connsiteX2" fmla="*/ 65669 w 189680"/>
              <a:gd name="connsiteY2" fmla="*/ 3335 h 54689"/>
              <a:gd name="connsiteX3" fmla="*/ 81450 w 189680"/>
              <a:gd name="connsiteY3" fmla="*/ 14789 h 54689"/>
              <a:gd name="connsiteX4" fmla="*/ 81704 w 189680"/>
              <a:gd name="connsiteY4" fmla="*/ 33624 h 54689"/>
              <a:gd name="connsiteX5" fmla="*/ 56251 w 189680"/>
              <a:gd name="connsiteY5" fmla="*/ 42023 h 54689"/>
              <a:gd name="connsiteX6" fmla="*/ 48107 w 189680"/>
              <a:gd name="connsiteY6" fmla="*/ 21406 h 54689"/>
              <a:gd name="connsiteX7" fmla="*/ 57270 w 189680"/>
              <a:gd name="connsiteY7" fmla="*/ 10207 h 54689"/>
              <a:gd name="connsiteX8" fmla="*/ 155264 w 189680"/>
              <a:gd name="connsiteY8" fmla="*/ 38715 h 54689"/>
              <a:gd name="connsiteX9" fmla="*/ 166038 w 189680"/>
              <a:gd name="connsiteY9" fmla="*/ 53494 h 54689"/>
              <a:gd name="connsiteX10" fmla="*/ 189680 w 189680"/>
              <a:gd name="connsiteY10" fmla="*/ 31772 h 54689"/>
              <a:gd name="connsiteX0" fmla="*/ 0 w 187614"/>
              <a:gd name="connsiteY0" fmla="*/ 14025 h 54689"/>
              <a:gd name="connsiteX1" fmla="*/ 21126 w 187614"/>
              <a:gd name="connsiteY1" fmla="*/ 4353 h 54689"/>
              <a:gd name="connsiteX2" fmla="*/ 65669 w 187614"/>
              <a:gd name="connsiteY2" fmla="*/ 3335 h 54689"/>
              <a:gd name="connsiteX3" fmla="*/ 81450 w 187614"/>
              <a:gd name="connsiteY3" fmla="*/ 14789 h 54689"/>
              <a:gd name="connsiteX4" fmla="*/ 81704 w 187614"/>
              <a:gd name="connsiteY4" fmla="*/ 33624 h 54689"/>
              <a:gd name="connsiteX5" fmla="*/ 56251 w 187614"/>
              <a:gd name="connsiteY5" fmla="*/ 42023 h 54689"/>
              <a:gd name="connsiteX6" fmla="*/ 48107 w 187614"/>
              <a:gd name="connsiteY6" fmla="*/ 21406 h 54689"/>
              <a:gd name="connsiteX7" fmla="*/ 57270 w 187614"/>
              <a:gd name="connsiteY7" fmla="*/ 10207 h 54689"/>
              <a:gd name="connsiteX8" fmla="*/ 155264 w 187614"/>
              <a:gd name="connsiteY8" fmla="*/ 38715 h 54689"/>
              <a:gd name="connsiteX9" fmla="*/ 166038 w 187614"/>
              <a:gd name="connsiteY9" fmla="*/ 53494 h 54689"/>
              <a:gd name="connsiteX10" fmla="*/ 187614 w 187614"/>
              <a:gd name="connsiteY10" fmla="*/ 46591 h 54689"/>
              <a:gd name="connsiteX0" fmla="*/ 0 w 187614"/>
              <a:gd name="connsiteY0" fmla="*/ 14025 h 50660"/>
              <a:gd name="connsiteX1" fmla="*/ 21126 w 187614"/>
              <a:gd name="connsiteY1" fmla="*/ 4353 h 50660"/>
              <a:gd name="connsiteX2" fmla="*/ 65669 w 187614"/>
              <a:gd name="connsiteY2" fmla="*/ 3335 h 50660"/>
              <a:gd name="connsiteX3" fmla="*/ 81450 w 187614"/>
              <a:gd name="connsiteY3" fmla="*/ 14789 h 50660"/>
              <a:gd name="connsiteX4" fmla="*/ 81704 w 187614"/>
              <a:gd name="connsiteY4" fmla="*/ 33624 h 50660"/>
              <a:gd name="connsiteX5" fmla="*/ 56251 w 187614"/>
              <a:gd name="connsiteY5" fmla="*/ 42023 h 50660"/>
              <a:gd name="connsiteX6" fmla="*/ 48107 w 187614"/>
              <a:gd name="connsiteY6" fmla="*/ 21406 h 50660"/>
              <a:gd name="connsiteX7" fmla="*/ 57270 w 187614"/>
              <a:gd name="connsiteY7" fmla="*/ 10207 h 50660"/>
              <a:gd name="connsiteX8" fmla="*/ 155264 w 187614"/>
              <a:gd name="connsiteY8" fmla="*/ 38715 h 50660"/>
              <a:gd name="connsiteX9" fmla="*/ 154634 w 187614"/>
              <a:gd name="connsiteY9" fmla="*/ 39197 h 50660"/>
              <a:gd name="connsiteX10" fmla="*/ 187614 w 187614"/>
              <a:gd name="connsiteY10" fmla="*/ 46591 h 50660"/>
              <a:gd name="connsiteX0" fmla="*/ 0 w 187614"/>
              <a:gd name="connsiteY0" fmla="*/ 14025 h 50660"/>
              <a:gd name="connsiteX1" fmla="*/ 21126 w 187614"/>
              <a:gd name="connsiteY1" fmla="*/ 4353 h 50660"/>
              <a:gd name="connsiteX2" fmla="*/ 65669 w 187614"/>
              <a:gd name="connsiteY2" fmla="*/ 3335 h 50660"/>
              <a:gd name="connsiteX3" fmla="*/ 81450 w 187614"/>
              <a:gd name="connsiteY3" fmla="*/ 14789 h 50660"/>
              <a:gd name="connsiteX4" fmla="*/ 81704 w 187614"/>
              <a:gd name="connsiteY4" fmla="*/ 33624 h 50660"/>
              <a:gd name="connsiteX5" fmla="*/ 56251 w 187614"/>
              <a:gd name="connsiteY5" fmla="*/ 42023 h 50660"/>
              <a:gd name="connsiteX6" fmla="*/ 48107 w 187614"/>
              <a:gd name="connsiteY6" fmla="*/ 21406 h 50660"/>
              <a:gd name="connsiteX7" fmla="*/ 57270 w 187614"/>
              <a:gd name="connsiteY7" fmla="*/ 10207 h 50660"/>
              <a:gd name="connsiteX8" fmla="*/ 155264 w 187614"/>
              <a:gd name="connsiteY8" fmla="*/ 38715 h 50660"/>
              <a:gd name="connsiteX9" fmla="*/ 154634 w 187614"/>
              <a:gd name="connsiteY9" fmla="*/ 39197 h 50660"/>
              <a:gd name="connsiteX10" fmla="*/ 187614 w 187614"/>
              <a:gd name="connsiteY10" fmla="*/ 46591 h 50660"/>
              <a:gd name="connsiteX0" fmla="*/ 0 w 166646"/>
              <a:gd name="connsiteY0" fmla="*/ 14025 h 45516"/>
              <a:gd name="connsiteX1" fmla="*/ 21126 w 166646"/>
              <a:gd name="connsiteY1" fmla="*/ 4353 h 45516"/>
              <a:gd name="connsiteX2" fmla="*/ 65669 w 166646"/>
              <a:gd name="connsiteY2" fmla="*/ 3335 h 45516"/>
              <a:gd name="connsiteX3" fmla="*/ 81450 w 166646"/>
              <a:gd name="connsiteY3" fmla="*/ 14789 h 45516"/>
              <a:gd name="connsiteX4" fmla="*/ 81704 w 166646"/>
              <a:gd name="connsiteY4" fmla="*/ 33624 h 45516"/>
              <a:gd name="connsiteX5" fmla="*/ 56251 w 166646"/>
              <a:gd name="connsiteY5" fmla="*/ 42023 h 45516"/>
              <a:gd name="connsiteX6" fmla="*/ 48107 w 166646"/>
              <a:gd name="connsiteY6" fmla="*/ 21406 h 45516"/>
              <a:gd name="connsiteX7" fmla="*/ 57270 w 166646"/>
              <a:gd name="connsiteY7" fmla="*/ 10207 h 45516"/>
              <a:gd name="connsiteX8" fmla="*/ 155264 w 166646"/>
              <a:gd name="connsiteY8" fmla="*/ 38715 h 45516"/>
              <a:gd name="connsiteX9" fmla="*/ 154634 w 166646"/>
              <a:gd name="connsiteY9" fmla="*/ 39197 h 45516"/>
              <a:gd name="connsiteX10" fmla="*/ 166631 w 166646"/>
              <a:gd name="connsiteY10" fmla="*/ 40533 h 45516"/>
              <a:gd name="connsiteX0" fmla="*/ 0 w 166631"/>
              <a:gd name="connsiteY0" fmla="*/ 14025 h 42935"/>
              <a:gd name="connsiteX1" fmla="*/ 21126 w 166631"/>
              <a:gd name="connsiteY1" fmla="*/ 4353 h 42935"/>
              <a:gd name="connsiteX2" fmla="*/ 65669 w 166631"/>
              <a:gd name="connsiteY2" fmla="*/ 3335 h 42935"/>
              <a:gd name="connsiteX3" fmla="*/ 81450 w 166631"/>
              <a:gd name="connsiteY3" fmla="*/ 14789 h 42935"/>
              <a:gd name="connsiteX4" fmla="*/ 81704 w 166631"/>
              <a:gd name="connsiteY4" fmla="*/ 33624 h 42935"/>
              <a:gd name="connsiteX5" fmla="*/ 56251 w 166631"/>
              <a:gd name="connsiteY5" fmla="*/ 42023 h 42935"/>
              <a:gd name="connsiteX6" fmla="*/ 48107 w 166631"/>
              <a:gd name="connsiteY6" fmla="*/ 21406 h 42935"/>
              <a:gd name="connsiteX7" fmla="*/ 57270 w 166631"/>
              <a:gd name="connsiteY7" fmla="*/ 10207 h 42935"/>
              <a:gd name="connsiteX8" fmla="*/ 155264 w 166631"/>
              <a:gd name="connsiteY8" fmla="*/ 38715 h 42935"/>
              <a:gd name="connsiteX9" fmla="*/ 154634 w 166631"/>
              <a:gd name="connsiteY9" fmla="*/ 39197 h 42935"/>
              <a:gd name="connsiteX10" fmla="*/ 166631 w 166631"/>
              <a:gd name="connsiteY10" fmla="*/ 40533 h 42935"/>
              <a:gd name="connsiteX0" fmla="*/ 0 w 160905"/>
              <a:gd name="connsiteY0" fmla="*/ 14025 h 42935"/>
              <a:gd name="connsiteX1" fmla="*/ 21126 w 160905"/>
              <a:gd name="connsiteY1" fmla="*/ 4353 h 42935"/>
              <a:gd name="connsiteX2" fmla="*/ 65669 w 160905"/>
              <a:gd name="connsiteY2" fmla="*/ 3335 h 42935"/>
              <a:gd name="connsiteX3" fmla="*/ 81450 w 160905"/>
              <a:gd name="connsiteY3" fmla="*/ 14789 h 42935"/>
              <a:gd name="connsiteX4" fmla="*/ 81704 w 160905"/>
              <a:gd name="connsiteY4" fmla="*/ 33624 h 42935"/>
              <a:gd name="connsiteX5" fmla="*/ 56251 w 160905"/>
              <a:gd name="connsiteY5" fmla="*/ 42023 h 42935"/>
              <a:gd name="connsiteX6" fmla="*/ 48107 w 160905"/>
              <a:gd name="connsiteY6" fmla="*/ 21406 h 42935"/>
              <a:gd name="connsiteX7" fmla="*/ 57270 w 160905"/>
              <a:gd name="connsiteY7" fmla="*/ 10207 h 42935"/>
              <a:gd name="connsiteX8" fmla="*/ 155264 w 160905"/>
              <a:gd name="connsiteY8" fmla="*/ 38715 h 42935"/>
              <a:gd name="connsiteX9" fmla="*/ 154634 w 160905"/>
              <a:gd name="connsiteY9" fmla="*/ 39197 h 42935"/>
              <a:gd name="connsiteX10" fmla="*/ 160245 w 160905"/>
              <a:gd name="connsiteY10" fmla="*/ 39564 h 42935"/>
              <a:gd name="connsiteX0" fmla="*/ 0 w 160905"/>
              <a:gd name="connsiteY0" fmla="*/ 14025 h 42935"/>
              <a:gd name="connsiteX1" fmla="*/ 21126 w 160905"/>
              <a:gd name="connsiteY1" fmla="*/ 4353 h 42935"/>
              <a:gd name="connsiteX2" fmla="*/ 65669 w 160905"/>
              <a:gd name="connsiteY2" fmla="*/ 3335 h 42935"/>
              <a:gd name="connsiteX3" fmla="*/ 81450 w 160905"/>
              <a:gd name="connsiteY3" fmla="*/ 14789 h 42935"/>
              <a:gd name="connsiteX4" fmla="*/ 81704 w 160905"/>
              <a:gd name="connsiteY4" fmla="*/ 33624 h 42935"/>
              <a:gd name="connsiteX5" fmla="*/ 56251 w 160905"/>
              <a:gd name="connsiteY5" fmla="*/ 42023 h 42935"/>
              <a:gd name="connsiteX6" fmla="*/ 48107 w 160905"/>
              <a:gd name="connsiteY6" fmla="*/ 21406 h 42935"/>
              <a:gd name="connsiteX7" fmla="*/ 57270 w 160905"/>
              <a:gd name="connsiteY7" fmla="*/ 10207 h 42935"/>
              <a:gd name="connsiteX8" fmla="*/ 155264 w 160905"/>
              <a:gd name="connsiteY8" fmla="*/ 38715 h 42935"/>
              <a:gd name="connsiteX9" fmla="*/ 154634 w 160905"/>
              <a:gd name="connsiteY9" fmla="*/ 39197 h 42935"/>
              <a:gd name="connsiteX10" fmla="*/ 156596 w 160905"/>
              <a:gd name="connsiteY10" fmla="*/ 39806 h 42935"/>
              <a:gd name="connsiteX0" fmla="*/ 0 w 160905"/>
              <a:gd name="connsiteY0" fmla="*/ 14025 h 40293"/>
              <a:gd name="connsiteX1" fmla="*/ 21126 w 160905"/>
              <a:gd name="connsiteY1" fmla="*/ 4353 h 40293"/>
              <a:gd name="connsiteX2" fmla="*/ 65669 w 160905"/>
              <a:gd name="connsiteY2" fmla="*/ 3335 h 40293"/>
              <a:gd name="connsiteX3" fmla="*/ 81450 w 160905"/>
              <a:gd name="connsiteY3" fmla="*/ 14789 h 40293"/>
              <a:gd name="connsiteX4" fmla="*/ 81704 w 160905"/>
              <a:gd name="connsiteY4" fmla="*/ 33624 h 40293"/>
              <a:gd name="connsiteX5" fmla="*/ 56889 w 160905"/>
              <a:gd name="connsiteY5" fmla="*/ 33241 h 40293"/>
              <a:gd name="connsiteX6" fmla="*/ 48107 w 160905"/>
              <a:gd name="connsiteY6" fmla="*/ 21406 h 40293"/>
              <a:gd name="connsiteX7" fmla="*/ 57270 w 160905"/>
              <a:gd name="connsiteY7" fmla="*/ 10207 h 40293"/>
              <a:gd name="connsiteX8" fmla="*/ 155264 w 160905"/>
              <a:gd name="connsiteY8" fmla="*/ 38715 h 40293"/>
              <a:gd name="connsiteX9" fmla="*/ 154634 w 160905"/>
              <a:gd name="connsiteY9" fmla="*/ 39197 h 40293"/>
              <a:gd name="connsiteX10" fmla="*/ 156596 w 160905"/>
              <a:gd name="connsiteY10" fmla="*/ 39806 h 40293"/>
              <a:gd name="connsiteX0" fmla="*/ 0 w 160905"/>
              <a:gd name="connsiteY0" fmla="*/ 14025 h 40293"/>
              <a:gd name="connsiteX1" fmla="*/ 21126 w 160905"/>
              <a:gd name="connsiteY1" fmla="*/ 4353 h 40293"/>
              <a:gd name="connsiteX2" fmla="*/ 65669 w 160905"/>
              <a:gd name="connsiteY2" fmla="*/ 3335 h 40293"/>
              <a:gd name="connsiteX3" fmla="*/ 81450 w 160905"/>
              <a:gd name="connsiteY3" fmla="*/ 14789 h 40293"/>
              <a:gd name="connsiteX4" fmla="*/ 78512 w 160905"/>
              <a:gd name="connsiteY4" fmla="*/ 28684 h 40293"/>
              <a:gd name="connsiteX5" fmla="*/ 56889 w 160905"/>
              <a:gd name="connsiteY5" fmla="*/ 33241 h 40293"/>
              <a:gd name="connsiteX6" fmla="*/ 48107 w 160905"/>
              <a:gd name="connsiteY6" fmla="*/ 21406 h 40293"/>
              <a:gd name="connsiteX7" fmla="*/ 57270 w 160905"/>
              <a:gd name="connsiteY7" fmla="*/ 10207 h 40293"/>
              <a:gd name="connsiteX8" fmla="*/ 155264 w 160905"/>
              <a:gd name="connsiteY8" fmla="*/ 38715 h 40293"/>
              <a:gd name="connsiteX9" fmla="*/ 154634 w 160905"/>
              <a:gd name="connsiteY9" fmla="*/ 39197 h 40293"/>
              <a:gd name="connsiteX10" fmla="*/ 156596 w 160905"/>
              <a:gd name="connsiteY10" fmla="*/ 39806 h 40293"/>
              <a:gd name="connsiteX0" fmla="*/ 0 w 160905"/>
              <a:gd name="connsiteY0" fmla="*/ 14025 h 40293"/>
              <a:gd name="connsiteX1" fmla="*/ 21126 w 160905"/>
              <a:gd name="connsiteY1" fmla="*/ 4353 h 40293"/>
              <a:gd name="connsiteX2" fmla="*/ 65669 w 160905"/>
              <a:gd name="connsiteY2" fmla="*/ 3335 h 40293"/>
              <a:gd name="connsiteX3" fmla="*/ 81450 w 160905"/>
              <a:gd name="connsiteY3" fmla="*/ 14789 h 40293"/>
              <a:gd name="connsiteX4" fmla="*/ 78512 w 160905"/>
              <a:gd name="connsiteY4" fmla="*/ 28684 h 40293"/>
              <a:gd name="connsiteX5" fmla="*/ 58804 w 160905"/>
              <a:gd name="connsiteY5" fmla="*/ 31594 h 40293"/>
              <a:gd name="connsiteX6" fmla="*/ 48107 w 160905"/>
              <a:gd name="connsiteY6" fmla="*/ 21406 h 40293"/>
              <a:gd name="connsiteX7" fmla="*/ 57270 w 160905"/>
              <a:gd name="connsiteY7" fmla="*/ 10207 h 40293"/>
              <a:gd name="connsiteX8" fmla="*/ 155264 w 160905"/>
              <a:gd name="connsiteY8" fmla="*/ 38715 h 40293"/>
              <a:gd name="connsiteX9" fmla="*/ 154634 w 160905"/>
              <a:gd name="connsiteY9" fmla="*/ 39197 h 40293"/>
              <a:gd name="connsiteX10" fmla="*/ 156596 w 160905"/>
              <a:gd name="connsiteY10" fmla="*/ 39806 h 40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0905" h="40293" extrusionOk="0">
                <a:moveTo>
                  <a:pt x="0" y="14025"/>
                </a:moveTo>
                <a:cubicBezTo>
                  <a:pt x="5476" y="8549"/>
                  <a:pt x="13935" y="7230"/>
                  <a:pt x="21126" y="4353"/>
                </a:cubicBezTo>
                <a:cubicBezTo>
                  <a:pt x="34915" y="-1164"/>
                  <a:pt x="51579" y="-1360"/>
                  <a:pt x="65669" y="3335"/>
                </a:cubicBezTo>
                <a:cubicBezTo>
                  <a:pt x="71835" y="5390"/>
                  <a:pt x="79310" y="10564"/>
                  <a:pt x="81450" y="14789"/>
                </a:cubicBezTo>
                <a:cubicBezTo>
                  <a:pt x="83590" y="19014"/>
                  <a:pt x="82286" y="25883"/>
                  <a:pt x="78512" y="28684"/>
                </a:cubicBezTo>
                <a:cubicBezTo>
                  <a:pt x="74738" y="31485"/>
                  <a:pt x="63871" y="32807"/>
                  <a:pt x="58804" y="31594"/>
                </a:cubicBezTo>
                <a:cubicBezTo>
                  <a:pt x="53737" y="30381"/>
                  <a:pt x="48363" y="24970"/>
                  <a:pt x="48107" y="21406"/>
                </a:cubicBezTo>
                <a:cubicBezTo>
                  <a:pt x="47851" y="17842"/>
                  <a:pt x="53054" y="12550"/>
                  <a:pt x="57270" y="10207"/>
                </a:cubicBezTo>
                <a:cubicBezTo>
                  <a:pt x="87007" y="-6316"/>
                  <a:pt x="139037" y="33883"/>
                  <a:pt x="155264" y="38715"/>
                </a:cubicBezTo>
                <a:cubicBezTo>
                  <a:pt x="171491" y="43547"/>
                  <a:pt x="146743" y="35379"/>
                  <a:pt x="154634" y="39197"/>
                </a:cubicBezTo>
                <a:cubicBezTo>
                  <a:pt x="167574" y="35573"/>
                  <a:pt x="146561" y="40401"/>
                  <a:pt x="156596" y="39806"/>
                </a:cubicBezTo>
              </a:path>
            </a:pathLst>
          </a:custGeom>
          <a:noFill/>
          <a:ln w="9525" cap="flat" cmpd="sng">
            <a:solidFill>
              <a:srgbClr val="FFFFFF"/>
            </a:solidFill>
            <a:prstDash val="dash"/>
            <a:round/>
            <a:headEnd type="none" w="med" len="med"/>
            <a:tailEnd type="none" w="med" len="med"/>
          </a:ln>
        </p:spPr>
      </p:sp>
      <p:grpSp>
        <p:nvGrpSpPr>
          <p:cNvPr id="18" name="Google Shape;600;p43"/>
          <p:cNvGrpSpPr/>
          <p:nvPr/>
        </p:nvGrpSpPr>
        <p:grpSpPr>
          <a:xfrm>
            <a:off x="299276" y="3207297"/>
            <a:ext cx="609040" cy="469418"/>
            <a:chOff x="6618700" y="1635475"/>
            <a:chExt cx="456675" cy="432325"/>
          </a:xfrm>
        </p:grpSpPr>
        <p:sp>
          <p:nvSpPr>
            <p:cNvPr id="19" name="Google Shape;601;p43"/>
            <p:cNvSpPr/>
            <p:nvPr/>
          </p:nvSpPr>
          <p:spPr>
            <a:xfrm>
              <a:off x="6663775" y="1904000"/>
              <a:ext cx="117525" cy="163800"/>
            </a:xfrm>
            <a:custGeom>
              <a:avLst/>
              <a:gdLst/>
              <a:ahLst/>
              <a:cxnLst/>
              <a:rect l="l" t="t" r="r" b="b"/>
              <a:pathLst>
                <a:path w="4701" h="6552" fill="none" extrusionOk="0">
                  <a:moveTo>
                    <a:pt x="0" y="0"/>
                  </a:moveTo>
                  <a:lnTo>
                    <a:pt x="512" y="6016"/>
                  </a:lnTo>
                  <a:lnTo>
                    <a:pt x="512" y="6016"/>
                  </a:lnTo>
                  <a:lnTo>
                    <a:pt x="536" y="6138"/>
                  </a:lnTo>
                  <a:lnTo>
                    <a:pt x="585" y="6235"/>
                  </a:lnTo>
                  <a:lnTo>
                    <a:pt x="633" y="6332"/>
                  </a:lnTo>
                  <a:lnTo>
                    <a:pt x="706" y="6406"/>
                  </a:lnTo>
                  <a:lnTo>
                    <a:pt x="804" y="6454"/>
                  </a:lnTo>
                  <a:lnTo>
                    <a:pt x="877" y="6503"/>
                  </a:lnTo>
                  <a:lnTo>
                    <a:pt x="999" y="6552"/>
                  </a:lnTo>
                  <a:lnTo>
                    <a:pt x="1096" y="6552"/>
                  </a:lnTo>
                  <a:lnTo>
                    <a:pt x="4116" y="6552"/>
                  </a:lnTo>
                  <a:lnTo>
                    <a:pt x="4116" y="6552"/>
                  </a:lnTo>
                  <a:lnTo>
                    <a:pt x="4238" y="6527"/>
                  </a:lnTo>
                  <a:lnTo>
                    <a:pt x="4360" y="6503"/>
                  </a:lnTo>
                  <a:lnTo>
                    <a:pt x="4457" y="6430"/>
                  </a:lnTo>
                  <a:lnTo>
                    <a:pt x="4554" y="6332"/>
                  </a:lnTo>
                  <a:lnTo>
                    <a:pt x="4554" y="6332"/>
                  </a:lnTo>
                  <a:lnTo>
                    <a:pt x="4628" y="6235"/>
                  </a:lnTo>
                  <a:lnTo>
                    <a:pt x="4676" y="6113"/>
                  </a:lnTo>
                  <a:lnTo>
                    <a:pt x="4701" y="5991"/>
                  </a:lnTo>
                  <a:lnTo>
                    <a:pt x="4676" y="5845"/>
                  </a:lnTo>
                  <a:lnTo>
                    <a:pt x="3678" y="98"/>
                  </a:lnTo>
                </a:path>
              </a:pathLst>
            </a:custGeom>
            <a:noFill/>
            <a:ln w="190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602;p43"/>
            <p:cNvSpPr/>
            <p:nvPr/>
          </p:nvSpPr>
          <p:spPr>
            <a:xfrm>
              <a:off x="7046125" y="1775525"/>
              <a:ext cx="29250" cy="99275"/>
            </a:xfrm>
            <a:custGeom>
              <a:avLst/>
              <a:gdLst/>
              <a:ahLst/>
              <a:cxnLst/>
              <a:rect l="l" t="t" r="r" b="b"/>
              <a:pathLst>
                <a:path w="1170" h="3971" fill="none" extrusionOk="0">
                  <a:moveTo>
                    <a:pt x="1" y="3970"/>
                  </a:moveTo>
                  <a:lnTo>
                    <a:pt x="1" y="3970"/>
                  </a:lnTo>
                  <a:lnTo>
                    <a:pt x="245" y="3824"/>
                  </a:lnTo>
                  <a:lnTo>
                    <a:pt x="488" y="3629"/>
                  </a:lnTo>
                  <a:lnTo>
                    <a:pt x="683" y="3410"/>
                  </a:lnTo>
                  <a:lnTo>
                    <a:pt x="853" y="3166"/>
                  </a:lnTo>
                  <a:lnTo>
                    <a:pt x="1000" y="2898"/>
                  </a:lnTo>
                  <a:lnTo>
                    <a:pt x="1097" y="2606"/>
                  </a:lnTo>
                  <a:lnTo>
                    <a:pt x="1170" y="2314"/>
                  </a:lnTo>
                  <a:lnTo>
                    <a:pt x="1170" y="1997"/>
                  </a:lnTo>
                  <a:lnTo>
                    <a:pt x="1170" y="1997"/>
                  </a:lnTo>
                  <a:lnTo>
                    <a:pt x="1170" y="1681"/>
                  </a:lnTo>
                  <a:lnTo>
                    <a:pt x="1097" y="1364"/>
                  </a:lnTo>
                  <a:lnTo>
                    <a:pt x="1000" y="1096"/>
                  </a:lnTo>
                  <a:lnTo>
                    <a:pt x="853" y="828"/>
                  </a:lnTo>
                  <a:lnTo>
                    <a:pt x="683" y="585"/>
                  </a:lnTo>
                  <a:lnTo>
                    <a:pt x="488" y="366"/>
                  </a:lnTo>
                  <a:lnTo>
                    <a:pt x="245" y="171"/>
                  </a:lnTo>
                  <a:lnTo>
                    <a:pt x="1" y="0"/>
                  </a:lnTo>
                </a:path>
              </a:pathLst>
            </a:custGeom>
            <a:noFill/>
            <a:ln w="190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603;p43"/>
            <p:cNvSpPr/>
            <p:nvPr/>
          </p:nvSpPr>
          <p:spPr>
            <a:xfrm>
              <a:off x="6618700" y="1751775"/>
              <a:ext cx="96850" cy="146750"/>
            </a:xfrm>
            <a:custGeom>
              <a:avLst/>
              <a:gdLst/>
              <a:ahLst/>
              <a:cxnLst/>
              <a:rect l="l" t="t" r="r" b="b"/>
              <a:pathLst>
                <a:path w="3874" h="5870" fill="none" extrusionOk="0">
                  <a:moveTo>
                    <a:pt x="3873" y="0"/>
                  </a:moveTo>
                  <a:lnTo>
                    <a:pt x="3873" y="0"/>
                  </a:lnTo>
                  <a:lnTo>
                    <a:pt x="2704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560" y="25"/>
                  </a:lnTo>
                  <a:lnTo>
                    <a:pt x="1413" y="49"/>
                  </a:lnTo>
                  <a:lnTo>
                    <a:pt x="1243" y="98"/>
                  </a:lnTo>
                  <a:lnTo>
                    <a:pt x="1097" y="147"/>
                  </a:lnTo>
                  <a:lnTo>
                    <a:pt x="926" y="244"/>
                  </a:lnTo>
                  <a:lnTo>
                    <a:pt x="780" y="317"/>
                  </a:lnTo>
                  <a:lnTo>
                    <a:pt x="658" y="439"/>
                  </a:lnTo>
                  <a:lnTo>
                    <a:pt x="537" y="536"/>
                  </a:lnTo>
                  <a:lnTo>
                    <a:pt x="415" y="682"/>
                  </a:lnTo>
                  <a:lnTo>
                    <a:pt x="293" y="804"/>
                  </a:lnTo>
                  <a:lnTo>
                    <a:pt x="220" y="950"/>
                  </a:lnTo>
                  <a:lnTo>
                    <a:pt x="147" y="1096"/>
                  </a:lnTo>
                  <a:lnTo>
                    <a:pt x="74" y="1267"/>
                  </a:lnTo>
                  <a:lnTo>
                    <a:pt x="25" y="1437"/>
                  </a:lnTo>
                  <a:lnTo>
                    <a:pt x="1" y="1583"/>
                  </a:lnTo>
                  <a:lnTo>
                    <a:pt x="1" y="1754"/>
                  </a:lnTo>
                  <a:lnTo>
                    <a:pt x="1" y="4092"/>
                  </a:lnTo>
                  <a:lnTo>
                    <a:pt x="1" y="4092"/>
                  </a:lnTo>
                  <a:lnTo>
                    <a:pt x="1" y="4263"/>
                  </a:lnTo>
                  <a:lnTo>
                    <a:pt x="25" y="4433"/>
                  </a:lnTo>
                  <a:lnTo>
                    <a:pt x="74" y="4579"/>
                  </a:lnTo>
                  <a:lnTo>
                    <a:pt x="147" y="4750"/>
                  </a:lnTo>
                  <a:lnTo>
                    <a:pt x="220" y="4896"/>
                  </a:lnTo>
                  <a:lnTo>
                    <a:pt x="293" y="5042"/>
                  </a:lnTo>
                  <a:lnTo>
                    <a:pt x="415" y="5188"/>
                  </a:lnTo>
                  <a:lnTo>
                    <a:pt x="537" y="5310"/>
                  </a:lnTo>
                  <a:lnTo>
                    <a:pt x="658" y="5407"/>
                  </a:lnTo>
                  <a:lnTo>
                    <a:pt x="780" y="5529"/>
                  </a:lnTo>
                  <a:lnTo>
                    <a:pt x="926" y="5626"/>
                  </a:lnTo>
                  <a:lnTo>
                    <a:pt x="1097" y="5699"/>
                  </a:lnTo>
                  <a:lnTo>
                    <a:pt x="1243" y="5748"/>
                  </a:lnTo>
                  <a:lnTo>
                    <a:pt x="1413" y="5797"/>
                  </a:lnTo>
                  <a:lnTo>
                    <a:pt x="1560" y="5821"/>
                  </a:lnTo>
                  <a:lnTo>
                    <a:pt x="1730" y="5846"/>
                  </a:lnTo>
                  <a:lnTo>
                    <a:pt x="1730" y="5846"/>
                  </a:lnTo>
                  <a:lnTo>
                    <a:pt x="2704" y="5846"/>
                  </a:lnTo>
                  <a:lnTo>
                    <a:pt x="3873" y="5870"/>
                  </a:lnTo>
                </a:path>
              </a:pathLst>
            </a:custGeom>
            <a:noFill/>
            <a:ln w="190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604;p43"/>
            <p:cNvSpPr/>
            <p:nvPr/>
          </p:nvSpPr>
          <p:spPr>
            <a:xfrm>
              <a:off x="6721600" y="1660450"/>
              <a:ext cx="278900" cy="329425"/>
            </a:xfrm>
            <a:custGeom>
              <a:avLst/>
              <a:gdLst/>
              <a:ahLst/>
              <a:cxnLst/>
              <a:rect l="l" t="t" r="r" b="b"/>
              <a:pathLst>
                <a:path w="11156" h="13177" fill="none" extrusionOk="0">
                  <a:moveTo>
                    <a:pt x="11155" y="0"/>
                  </a:moveTo>
                  <a:lnTo>
                    <a:pt x="11155" y="0"/>
                  </a:lnTo>
                  <a:lnTo>
                    <a:pt x="10766" y="317"/>
                  </a:lnTo>
                  <a:lnTo>
                    <a:pt x="10352" y="609"/>
                  </a:lnTo>
                  <a:lnTo>
                    <a:pt x="9938" y="901"/>
                  </a:lnTo>
                  <a:lnTo>
                    <a:pt x="9524" y="1169"/>
                  </a:lnTo>
                  <a:lnTo>
                    <a:pt x="9085" y="1413"/>
                  </a:lnTo>
                  <a:lnTo>
                    <a:pt x="8671" y="1632"/>
                  </a:lnTo>
                  <a:lnTo>
                    <a:pt x="7843" y="2046"/>
                  </a:lnTo>
                  <a:lnTo>
                    <a:pt x="7015" y="2387"/>
                  </a:lnTo>
                  <a:lnTo>
                    <a:pt x="6211" y="2679"/>
                  </a:lnTo>
                  <a:lnTo>
                    <a:pt x="5456" y="2898"/>
                  </a:lnTo>
                  <a:lnTo>
                    <a:pt x="4774" y="3093"/>
                  </a:lnTo>
                  <a:lnTo>
                    <a:pt x="4774" y="3093"/>
                  </a:lnTo>
                  <a:lnTo>
                    <a:pt x="4239" y="3215"/>
                  </a:lnTo>
                  <a:lnTo>
                    <a:pt x="3678" y="3312"/>
                  </a:lnTo>
                  <a:lnTo>
                    <a:pt x="3070" y="3410"/>
                  </a:lnTo>
                  <a:lnTo>
                    <a:pt x="2461" y="3459"/>
                  </a:lnTo>
                  <a:lnTo>
                    <a:pt x="1219" y="3580"/>
                  </a:lnTo>
                  <a:lnTo>
                    <a:pt x="1" y="3629"/>
                  </a:lnTo>
                  <a:lnTo>
                    <a:pt x="1" y="9523"/>
                  </a:lnTo>
                  <a:lnTo>
                    <a:pt x="1" y="9523"/>
                  </a:lnTo>
                  <a:lnTo>
                    <a:pt x="1219" y="9596"/>
                  </a:lnTo>
                  <a:lnTo>
                    <a:pt x="2461" y="9693"/>
                  </a:lnTo>
                  <a:lnTo>
                    <a:pt x="3070" y="9767"/>
                  </a:lnTo>
                  <a:lnTo>
                    <a:pt x="3678" y="9840"/>
                  </a:lnTo>
                  <a:lnTo>
                    <a:pt x="4239" y="9937"/>
                  </a:lnTo>
                  <a:lnTo>
                    <a:pt x="4774" y="10059"/>
                  </a:lnTo>
                  <a:lnTo>
                    <a:pt x="4774" y="10059"/>
                  </a:lnTo>
                  <a:lnTo>
                    <a:pt x="5456" y="10254"/>
                  </a:lnTo>
                  <a:lnTo>
                    <a:pt x="6211" y="10497"/>
                  </a:lnTo>
                  <a:lnTo>
                    <a:pt x="7015" y="10765"/>
                  </a:lnTo>
                  <a:lnTo>
                    <a:pt x="7843" y="11130"/>
                  </a:lnTo>
                  <a:lnTo>
                    <a:pt x="8671" y="11520"/>
                  </a:lnTo>
                  <a:lnTo>
                    <a:pt x="9085" y="11764"/>
                  </a:lnTo>
                  <a:lnTo>
                    <a:pt x="9524" y="12007"/>
                  </a:lnTo>
                  <a:lnTo>
                    <a:pt x="9938" y="12251"/>
                  </a:lnTo>
                  <a:lnTo>
                    <a:pt x="10352" y="12543"/>
                  </a:lnTo>
                  <a:lnTo>
                    <a:pt x="10766" y="12835"/>
                  </a:lnTo>
                  <a:lnTo>
                    <a:pt x="11155" y="13176"/>
                  </a:lnTo>
                </a:path>
              </a:pathLst>
            </a:custGeom>
            <a:noFill/>
            <a:ln w="190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605;p43"/>
            <p:cNvSpPr/>
            <p:nvPr/>
          </p:nvSpPr>
          <p:spPr>
            <a:xfrm>
              <a:off x="7006550" y="1635475"/>
              <a:ext cx="34750" cy="378750"/>
            </a:xfrm>
            <a:custGeom>
              <a:avLst/>
              <a:gdLst/>
              <a:ahLst/>
              <a:cxnLst/>
              <a:rect l="l" t="t" r="r" b="b"/>
              <a:pathLst>
                <a:path w="1390" h="15150" fill="none" extrusionOk="0">
                  <a:moveTo>
                    <a:pt x="1024" y="49"/>
                  </a:moveTo>
                  <a:lnTo>
                    <a:pt x="1024" y="49"/>
                  </a:lnTo>
                  <a:lnTo>
                    <a:pt x="902" y="1"/>
                  </a:lnTo>
                  <a:lnTo>
                    <a:pt x="805" y="1"/>
                  </a:lnTo>
                  <a:lnTo>
                    <a:pt x="805" y="1"/>
                  </a:lnTo>
                  <a:lnTo>
                    <a:pt x="683" y="1"/>
                  </a:lnTo>
                  <a:lnTo>
                    <a:pt x="585" y="49"/>
                  </a:lnTo>
                  <a:lnTo>
                    <a:pt x="464" y="98"/>
                  </a:lnTo>
                  <a:lnTo>
                    <a:pt x="391" y="171"/>
                  </a:lnTo>
                  <a:lnTo>
                    <a:pt x="391" y="171"/>
                  </a:lnTo>
                  <a:lnTo>
                    <a:pt x="1" y="536"/>
                  </a:lnTo>
                  <a:lnTo>
                    <a:pt x="1" y="14638"/>
                  </a:lnTo>
                  <a:lnTo>
                    <a:pt x="1" y="14638"/>
                  </a:lnTo>
                  <a:lnTo>
                    <a:pt x="391" y="14979"/>
                  </a:lnTo>
                  <a:lnTo>
                    <a:pt x="391" y="14979"/>
                  </a:lnTo>
                  <a:lnTo>
                    <a:pt x="464" y="15052"/>
                  </a:lnTo>
                  <a:lnTo>
                    <a:pt x="585" y="15101"/>
                  </a:lnTo>
                  <a:lnTo>
                    <a:pt x="683" y="15149"/>
                  </a:lnTo>
                  <a:lnTo>
                    <a:pt x="805" y="15149"/>
                  </a:lnTo>
                  <a:lnTo>
                    <a:pt x="805" y="15149"/>
                  </a:lnTo>
                  <a:lnTo>
                    <a:pt x="902" y="15149"/>
                  </a:lnTo>
                  <a:lnTo>
                    <a:pt x="1024" y="15101"/>
                  </a:lnTo>
                  <a:lnTo>
                    <a:pt x="1024" y="15101"/>
                  </a:lnTo>
                  <a:lnTo>
                    <a:pt x="1170" y="15028"/>
                  </a:lnTo>
                  <a:lnTo>
                    <a:pt x="1292" y="14906"/>
                  </a:lnTo>
                  <a:lnTo>
                    <a:pt x="1365" y="14735"/>
                  </a:lnTo>
                  <a:lnTo>
                    <a:pt x="1389" y="14565"/>
                  </a:lnTo>
                  <a:lnTo>
                    <a:pt x="1389" y="585"/>
                  </a:lnTo>
                  <a:lnTo>
                    <a:pt x="1389" y="585"/>
                  </a:lnTo>
                  <a:lnTo>
                    <a:pt x="1365" y="415"/>
                  </a:lnTo>
                  <a:lnTo>
                    <a:pt x="1292" y="269"/>
                  </a:lnTo>
                  <a:lnTo>
                    <a:pt x="1170" y="122"/>
                  </a:lnTo>
                  <a:lnTo>
                    <a:pt x="1024" y="49"/>
                  </a:lnTo>
                  <a:lnTo>
                    <a:pt x="1024" y="49"/>
                  </a:lnTo>
                  <a:close/>
                </a:path>
              </a:pathLst>
            </a:custGeom>
            <a:noFill/>
            <a:ln w="190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" name="Google Shape;630;p43"/>
          <p:cNvGrpSpPr/>
          <p:nvPr/>
        </p:nvGrpSpPr>
        <p:grpSpPr>
          <a:xfrm>
            <a:off x="4534607" y="3845948"/>
            <a:ext cx="467054" cy="1009800"/>
            <a:chOff x="3384375" y="2267500"/>
            <a:chExt cx="203375" cy="507825"/>
          </a:xfrm>
        </p:grpSpPr>
        <p:sp>
          <p:nvSpPr>
            <p:cNvPr id="25" name="Google Shape;631;p43"/>
            <p:cNvSpPr/>
            <p:nvPr/>
          </p:nvSpPr>
          <p:spPr>
            <a:xfrm>
              <a:off x="3384375" y="2373425"/>
              <a:ext cx="203375" cy="401900"/>
            </a:xfrm>
            <a:custGeom>
              <a:avLst/>
              <a:gdLst/>
              <a:ahLst/>
              <a:cxnLst/>
              <a:rect l="l" t="t" r="r" b="b"/>
              <a:pathLst>
                <a:path w="8135" h="16076" fill="none" extrusionOk="0">
                  <a:moveTo>
                    <a:pt x="4896" y="1"/>
                  </a:moveTo>
                  <a:lnTo>
                    <a:pt x="4896" y="1"/>
                  </a:lnTo>
                  <a:lnTo>
                    <a:pt x="4701" y="74"/>
                  </a:lnTo>
                  <a:lnTo>
                    <a:pt x="4506" y="147"/>
                  </a:lnTo>
                  <a:lnTo>
                    <a:pt x="4287" y="196"/>
                  </a:lnTo>
                  <a:lnTo>
                    <a:pt x="4068" y="196"/>
                  </a:lnTo>
                  <a:lnTo>
                    <a:pt x="4068" y="196"/>
                  </a:lnTo>
                  <a:lnTo>
                    <a:pt x="3848" y="196"/>
                  </a:lnTo>
                  <a:lnTo>
                    <a:pt x="3654" y="147"/>
                  </a:lnTo>
                  <a:lnTo>
                    <a:pt x="3434" y="98"/>
                  </a:lnTo>
                  <a:lnTo>
                    <a:pt x="3240" y="1"/>
                  </a:lnTo>
                  <a:lnTo>
                    <a:pt x="3240" y="1"/>
                  </a:lnTo>
                  <a:lnTo>
                    <a:pt x="2996" y="50"/>
                  </a:lnTo>
                  <a:lnTo>
                    <a:pt x="2777" y="98"/>
                  </a:lnTo>
                  <a:lnTo>
                    <a:pt x="2558" y="171"/>
                  </a:lnTo>
                  <a:lnTo>
                    <a:pt x="2363" y="269"/>
                  </a:lnTo>
                  <a:lnTo>
                    <a:pt x="2168" y="366"/>
                  </a:lnTo>
                  <a:lnTo>
                    <a:pt x="1973" y="464"/>
                  </a:lnTo>
                  <a:lnTo>
                    <a:pt x="1803" y="585"/>
                  </a:lnTo>
                  <a:lnTo>
                    <a:pt x="1632" y="731"/>
                  </a:lnTo>
                  <a:lnTo>
                    <a:pt x="1486" y="878"/>
                  </a:lnTo>
                  <a:lnTo>
                    <a:pt x="1340" y="1024"/>
                  </a:lnTo>
                  <a:lnTo>
                    <a:pt x="1072" y="1365"/>
                  </a:lnTo>
                  <a:lnTo>
                    <a:pt x="853" y="1779"/>
                  </a:lnTo>
                  <a:lnTo>
                    <a:pt x="658" y="2193"/>
                  </a:lnTo>
                  <a:lnTo>
                    <a:pt x="488" y="2680"/>
                  </a:lnTo>
                  <a:lnTo>
                    <a:pt x="341" y="3167"/>
                  </a:lnTo>
                  <a:lnTo>
                    <a:pt x="244" y="3727"/>
                  </a:lnTo>
                  <a:lnTo>
                    <a:pt x="147" y="4287"/>
                  </a:lnTo>
                  <a:lnTo>
                    <a:pt x="73" y="4896"/>
                  </a:lnTo>
                  <a:lnTo>
                    <a:pt x="49" y="5529"/>
                  </a:lnTo>
                  <a:lnTo>
                    <a:pt x="25" y="6187"/>
                  </a:lnTo>
                  <a:lnTo>
                    <a:pt x="0" y="6869"/>
                  </a:lnTo>
                  <a:lnTo>
                    <a:pt x="0" y="6869"/>
                  </a:lnTo>
                  <a:lnTo>
                    <a:pt x="25" y="7015"/>
                  </a:lnTo>
                  <a:lnTo>
                    <a:pt x="49" y="7161"/>
                  </a:lnTo>
                  <a:lnTo>
                    <a:pt x="98" y="7307"/>
                  </a:lnTo>
                  <a:lnTo>
                    <a:pt x="171" y="7405"/>
                  </a:lnTo>
                  <a:lnTo>
                    <a:pt x="268" y="7502"/>
                  </a:lnTo>
                  <a:lnTo>
                    <a:pt x="390" y="7575"/>
                  </a:lnTo>
                  <a:lnTo>
                    <a:pt x="512" y="7624"/>
                  </a:lnTo>
                  <a:lnTo>
                    <a:pt x="658" y="7648"/>
                  </a:lnTo>
                  <a:lnTo>
                    <a:pt x="658" y="7648"/>
                  </a:lnTo>
                  <a:lnTo>
                    <a:pt x="804" y="7624"/>
                  </a:lnTo>
                  <a:lnTo>
                    <a:pt x="926" y="7575"/>
                  </a:lnTo>
                  <a:lnTo>
                    <a:pt x="1048" y="7502"/>
                  </a:lnTo>
                  <a:lnTo>
                    <a:pt x="1145" y="7405"/>
                  </a:lnTo>
                  <a:lnTo>
                    <a:pt x="1218" y="7307"/>
                  </a:lnTo>
                  <a:lnTo>
                    <a:pt x="1267" y="7161"/>
                  </a:lnTo>
                  <a:lnTo>
                    <a:pt x="1291" y="7015"/>
                  </a:lnTo>
                  <a:lnTo>
                    <a:pt x="1316" y="6869"/>
                  </a:lnTo>
                  <a:lnTo>
                    <a:pt x="1316" y="6869"/>
                  </a:lnTo>
                  <a:lnTo>
                    <a:pt x="1340" y="6260"/>
                  </a:lnTo>
                  <a:lnTo>
                    <a:pt x="1413" y="5554"/>
                  </a:lnTo>
                  <a:lnTo>
                    <a:pt x="1510" y="4847"/>
                  </a:lnTo>
                  <a:lnTo>
                    <a:pt x="1632" y="4141"/>
                  </a:lnTo>
                  <a:lnTo>
                    <a:pt x="1754" y="3532"/>
                  </a:lnTo>
                  <a:lnTo>
                    <a:pt x="1876" y="3021"/>
                  </a:lnTo>
                  <a:lnTo>
                    <a:pt x="1998" y="2680"/>
                  </a:lnTo>
                  <a:lnTo>
                    <a:pt x="2046" y="2607"/>
                  </a:lnTo>
                  <a:lnTo>
                    <a:pt x="2095" y="2582"/>
                  </a:lnTo>
                  <a:lnTo>
                    <a:pt x="2095" y="2582"/>
                  </a:lnTo>
                  <a:lnTo>
                    <a:pt x="2095" y="2631"/>
                  </a:lnTo>
                  <a:lnTo>
                    <a:pt x="2119" y="2729"/>
                  </a:lnTo>
                  <a:lnTo>
                    <a:pt x="2119" y="3143"/>
                  </a:lnTo>
                  <a:lnTo>
                    <a:pt x="2071" y="4555"/>
                  </a:lnTo>
                  <a:lnTo>
                    <a:pt x="1949" y="6577"/>
                  </a:lnTo>
                  <a:lnTo>
                    <a:pt x="1827" y="8842"/>
                  </a:lnTo>
                  <a:lnTo>
                    <a:pt x="1535" y="13128"/>
                  </a:lnTo>
                  <a:lnTo>
                    <a:pt x="1389" y="15077"/>
                  </a:lnTo>
                  <a:lnTo>
                    <a:pt x="1389" y="15077"/>
                  </a:lnTo>
                  <a:lnTo>
                    <a:pt x="1389" y="15247"/>
                  </a:lnTo>
                  <a:lnTo>
                    <a:pt x="1413" y="15418"/>
                  </a:lnTo>
                  <a:lnTo>
                    <a:pt x="1462" y="15564"/>
                  </a:lnTo>
                  <a:lnTo>
                    <a:pt x="1559" y="15710"/>
                  </a:lnTo>
                  <a:lnTo>
                    <a:pt x="1657" y="15856"/>
                  </a:lnTo>
                  <a:lnTo>
                    <a:pt x="1778" y="15953"/>
                  </a:lnTo>
                  <a:lnTo>
                    <a:pt x="1924" y="16026"/>
                  </a:lnTo>
                  <a:lnTo>
                    <a:pt x="2095" y="16075"/>
                  </a:lnTo>
                  <a:lnTo>
                    <a:pt x="2095" y="16075"/>
                  </a:lnTo>
                  <a:lnTo>
                    <a:pt x="2217" y="16075"/>
                  </a:lnTo>
                  <a:lnTo>
                    <a:pt x="2217" y="16075"/>
                  </a:lnTo>
                  <a:lnTo>
                    <a:pt x="2387" y="16075"/>
                  </a:lnTo>
                  <a:lnTo>
                    <a:pt x="2509" y="16026"/>
                  </a:lnTo>
                  <a:lnTo>
                    <a:pt x="2655" y="15953"/>
                  </a:lnTo>
                  <a:lnTo>
                    <a:pt x="2777" y="15880"/>
                  </a:lnTo>
                  <a:lnTo>
                    <a:pt x="2874" y="15758"/>
                  </a:lnTo>
                  <a:lnTo>
                    <a:pt x="2947" y="15637"/>
                  </a:lnTo>
                  <a:lnTo>
                    <a:pt x="3020" y="15491"/>
                  </a:lnTo>
                  <a:lnTo>
                    <a:pt x="3045" y="15344"/>
                  </a:lnTo>
                  <a:lnTo>
                    <a:pt x="3702" y="8525"/>
                  </a:lnTo>
                  <a:lnTo>
                    <a:pt x="3702" y="8525"/>
                  </a:lnTo>
                  <a:lnTo>
                    <a:pt x="3727" y="8452"/>
                  </a:lnTo>
                  <a:lnTo>
                    <a:pt x="3775" y="8330"/>
                  </a:lnTo>
                  <a:lnTo>
                    <a:pt x="3824" y="8282"/>
                  </a:lnTo>
                  <a:lnTo>
                    <a:pt x="3873" y="8208"/>
                  </a:lnTo>
                  <a:lnTo>
                    <a:pt x="3970" y="8184"/>
                  </a:lnTo>
                  <a:lnTo>
                    <a:pt x="4068" y="8160"/>
                  </a:lnTo>
                  <a:lnTo>
                    <a:pt x="4068" y="8160"/>
                  </a:lnTo>
                  <a:lnTo>
                    <a:pt x="4165" y="8184"/>
                  </a:lnTo>
                  <a:lnTo>
                    <a:pt x="4263" y="8208"/>
                  </a:lnTo>
                  <a:lnTo>
                    <a:pt x="4311" y="8282"/>
                  </a:lnTo>
                  <a:lnTo>
                    <a:pt x="4360" y="8330"/>
                  </a:lnTo>
                  <a:lnTo>
                    <a:pt x="4409" y="8452"/>
                  </a:lnTo>
                  <a:lnTo>
                    <a:pt x="4433" y="8525"/>
                  </a:lnTo>
                  <a:lnTo>
                    <a:pt x="5091" y="15344"/>
                  </a:lnTo>
                  <a:lnTo>
                    <a:pt x="5091" y="15344"/>
                  </a:lnTo>
                  <a:lnTo>
                    <a:pt x="5115" y="15491"/>
                  </a:lnTo>
                  <a:lnTo>
                    <a:pt x="5188" y="15637"/>
                  </a:lnTo>
                  <a:lnTo>
                    <a:pt x="5261" y="15758"/>
                  </a:lnTo>
                  <a:lnTo>
                    <a:pt x="5358" y="15880"/>
                  </a:lnTo>
                  <a:lnTo>
                    <a:pt x="5480" y="15953"/>
                  </a:lnTo>
                  <a:lnTo>
                    <a:pt x="5626" y="16026"/>
                  </a:lnTo>
                  <a:lnTo>
                    <a:pt x="5748" y="16075"/>
                  </a:lnTo>
                  <a:lnTo>
                    <a:pt x="5919" y="16075"/>
                  </a:lnTo>
                  <a:lnTo>
                    <a:pt x="5919" y="16075"/>
                  </a:lnTo>
                  <a:lnTo>
                    <a:pt x="6040" y="16075"/>
                  </a:lnTo>
                  <a:lnTo>
                    <a:pt x="6040" y="16075"/>
                  </a:lnTo>
                  <a:lnTo>
                    <a:pt x="6211" y="16026"/>
                  </a:lnTo>
                  <a:lnTo>
                    <a:pt x="6357" y="15953"/>
                  </a:lnTo>
                  <a:lnTo>
                    <a:pt x="6479" y="15856"/>
                  </a:lnTo>
                  <a:lnTo>
                    <a:pt x="6576" y="15710"/>
                  </a:lnTo>
                  <a:lnTo>
                    <a:pt x="6674" y="15564"/>
                  </a:lnTo>
                  <a:lnTo>
                    <a:pt x="6722" y="15418"/>
                  </a:lnTo>
                  <a:lnTo>
                    <a:pt x="6747" y="15247"/>
                  </a:lnTo>
                  <a:lnTo>
                    <a:pt x="6747" y="15077"/>
                  </a:lnTo>
                  <a:lnTo>
                    <a:pt x="6747" y="15077"/>
                  </a:lnTo>
                  <a:lnTo>
                    <a:pt x="6601" y="13128"/>
                  </a:lnTo>
                  <a:lnTo>
                    <a:pt x="6333" y="8890"/>
                  </a:lnTo>
                  <a:lnTo>
                    <a:pt x="6187" y="6601"/>
                  </a:lnTo>
                  <a:lnTo>
                    <a:pt x="6089" y="4604"/>
                  </a:lnTo>
                  <a:lnTo>
                    <a:pt x="6040" y="3167"/>
                  </a:lnTo>
                  <a:lnTo>
                    <a:pt x="6040" y="2753"/>
                  </a:lnTo>
                  <a:lnTo>
                    <a:pt x="6040" y="2582"/>
                  </a:lnTo>
                  <a:lnTo>
                    <a:pt x="6040" y="2582"/>
                  </a:lnTo>
                  <a:lnTo>
                    <a:pt x="6065" y="2582"/>
                  </a:lnTo>
                  <a:lnTo>
                    <a:pt x="6089" y="2582"/>
                  </a:lnTo>
                  <a:lnTo>
                    <a:pt x="6138" y="2680"/>
                  </a:lnTo>
                  <a:lnTo>
                    <a:pt x="6235" y="2996"/>
                  </a:lnTo>
                  <a:lnTo>
                    <a:pt x="6381" y="3484"/>
                  </a:lnTo>
                  <a:lnTo>
                    <a:pt x="6503" y="4117"/>
                  </a:lnTo>
                  <a:lnTo>
                    <a:pt x="6625" y="4823"/>
                  </a:lnTo>
                  <a:lnTo>
                    <a:pt x="6722" y="5554"/>
                  </a:lnTo>
                  <a:lnTo>
                    <a:pt x="6795" y="6260"/>
                  </a:lnTo>
                  <a:lnTo>
                    <a:pt x="6820" y="6869"/>
                  </a:lnTo>
                  <a:lnTo>
                    <a:pt x="6820" y="6869"/>
                  </a:lnTo>
                  <a:lnTo>
                    <a:pt x="6844" y="7015"/>
                  </a:lnTo>
                  <a:lnTo>
                    <a:pt x="6869" y="7161"/>
                  </a:lnTo>
                  <a:lnTo>
                    <a:pt x="6917" y="7307"/>
                  </a:lnTo>
                  <a:lnTo>
                    <a:pt x="6990" y="7405"/>
                  </a:lnTo>
                  <a:lnTo>
                    <a:pt x="7088" y="7502"/>
                  </a:lnTo>
                  <a:lnTo>
                    <a:pt x="7209" y="7575"/>
                  </a:lnTo>
                  <a:lnTo>
                    <a:pt x="7331" y="7624"/>
                  </a:lnTo>
                  <a:lnTo>
                    <a:pt x="7477" y="7648"/>
                  </a:lnTo>
                  <a:lnTo>
                    <a:pt x="7477" y="7648"/>
                  </a:lnTo>
                  <a:lnTo>
                    <a:pt x="7624" y="7624"/>
                  </a:lnTo>
                  <a:lnTo>
                    <a:pt x="7745" y="7575"/>
                  </a:lnTo>
                  <a:lnTo>
                    <a:pt x="7867" y="7502"/>
                  </a:lnTo>
                  <a:lnTo>
                    <a:pt x="7964" y="7405"/>
                  </a:lnTo>
                  <a:lnTo>
                    <a:pt x="8038" y="7307"/>
                  </a:lnTo>
                  <a:lnTo>
                    <a:pt x="8086" y="7161"/>
                  </a:lnTo>
                  <a:lnTo>
                    <a:pt x="8111" y="7015"/>
                  </a:lnTo>
                  <a:lnTo>
                    <a:pt x="8135" y="6869"/>
                  </a:lnTo>
                  <a:lnTo>
                    <a:pt x="8135" y="6869"/>
                  </a:lnTo>
                  <a:lnTo>
                    <a:pt x="8111" y="5505"/>
                  </a:lnTo>
                  <a:lnTo>
                    <a:pt x="8086" y="4872"/>
                  </a:lnTo>
                  <a:lnTo>
                    <a:pt x="8038" y="4287"/>
                  </a:lnTo>
                  <a:lnTo>
                    <a:pt x="7964" y="3703"/>
                  </a:lnTo>
                  <a:lnTo>
                    <a:pt x="7867" y="3167"/>
                  </a:lnTo>
                  <a:lnTo>
                    <a:pt x="7745" y="2656"/>
                  </a:lnTo>
                  <a:lnTo>
                    <a:pt x="7599" y="2168"/>
                  </a:lnTo>
                  <a:lnTo>
                    <a:pt x="7404" y="1754"/>
                  </a:lnTo>
                  <a:lnTo>
                    <a:pt x="7185" y="1365"/>
                  </a:lnTo>
                  <a:lnTo>
                    <a:pt x="7063" y="1170"/>
                  </a:lnTo>
                  <a:lnTo>
                    <a:pt x="6917" y="999"/>
                  </a:lnTo>
                  <a:lnTo>
                    <a:pt x="6771" y="853"/>
                  </a:lnTo>
                  <a:lnTo>
                    <a:pt x="6625" y="707"/>
                  </a:lnTo>
                  <a:lnTo>
                    <a:pt x="6454" y="561"/>
                  </a:lnTo>
                  <a:lnTo>
                    <a:pt x="6260" y="439"/>
                  </a:lnTo>
                  <a:lnTo>
                    <a:pt x="6065" y="342"/>
                  </a:lnTo>
                  <a:lnTo>
                    <a:pt x="5870" y="244"/>
                  </a:lnTo>
                  <a:lnTo>
                    <a:pt x="5651" y="171"/>
                  </a:lnTo>
                  <a:lnTo>
                    <a:pt x="5407" y="98"/>
                  </a:lnTo>
                  <a:lnTo>
                    <a:pt x="5164" y="50"/>
                  </a:lnTo>
                  <a:lnTo>
                    <a:pt x="4896" y="1"/>
                  </a:lnTo>
                  <a:lnTo>
                    <a:pt x="4896" y="1"/>
                  </a:lnTo>
                  <a:close/>
                </a:path>
              </a:pathLst>
            </a:custGeom>
            <a:noFill/>
            <a:ln w="190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632;p43"/>
            <p:cNvSpPr/>
            <p:nvPr/>
          </p:nvSpPr>
          <p:spPr>
            <a:xfrm>
              <a:off x="3443425" y="2267500"/>
              <a:ext cx="85275" cy="93775"/>
            </a:xfrm>
            <a:custGeom>
              <a:avLst/>
              <a:gdLst/>
              <a:ahLst/>
              <a:cxnLst/>
              <a:rect l="l" t="t" r="r" b="b"/>
              <a:pathLst>
                <a:path w="3411" h="3751" fill="none" extrusionOk="0">
                  <a:moveTo>
                    <a:pt x="1" y="1705"/>
                  </a:moveTo>
                  <a:lnTo>
                    <a:pt x="1" y="1705"/>
                  </a:lnTo>
                  <a:lnTo>
                    <a:pt x="1" y="1510"/>
                  </a:lnTo>
                  <a:lnTo>
                    <a:pt x="25" y="1315"/>
                  </a:lnTo>
                  <a:lnTo>
                    <a:pt x="74" y="1145"/>
                  </a:lnTo>
                  <a:lnTo>
                    <a:pt x="123" y="999"/>
                  </a:lnTo>
                  <a:lnTo>
                    <a:pt x="196" y="852"/>
                  </a:lnTo>
                  <a:lnTo>
                    <a:pt x="293" y="706"/>
                  </a:lnTo>
                  <a:lnTo>
                    <a:pt x="391" y="585"/>
                  </a:lnTo>
                  <a:lnTo>
                    <a:pt x="488" y="463"/>
                  </a:lnTo>
                  <a:lnTo>
                    <a:pt x="610" y="341"/>
                  </a:lnTo>
                  <a:lnTo>
                    <a:pt x="756" y="268"/>
                  </a:lnTo>
                  <a:lnTo>
                    <a:pt x="902" y="171"/>
                  </a:lnTo>
                  <a:lnTo>
                    <a:pt x="1048" y="122"/>
                  </a:lnTo>
                  <a:lnTo>
                    <a:pt x="1194" y="49"/>
                  </a:lnTo>
                  <a:lnTo>
                    <a:pt x="1365" y="24"/>
                  </a:lnTo>
                  <a:lnTo>
                    <a:pt x="1535" y="0"/>
                  </a:lnTo>
                  <a:lnTo>
                    <a:pt x="1706" y="0"/>
                  </a:lnTo>
                  <a:lnTo>
                    <a:pt x="1706" y="0"/>
                  </a:lnTo>
                  <a:lnTo>
                    <a:pt x="1876" y="0"/>
                  </a:lnTo>
                  <a:lnTo>
                    <a:pt x="2047" y="24"/>
                  </a:lnTo>
                  <a:lnTo>
                    <a:pt x="2217" y="49"/>
                  </a:lnTo>
                  <a:lnTo>
                    <a:pt x="2363" y="122"/>
                  </a:lnTo>
                  <a:lnTo>
                    <a:pt x="2509" y="171"/>
                  </a:lnTo>
                  <a:lnTo>
                    <a:pt x="2656" y="268"/>
                  </a:lnTo>
                  <a:lnTo>
                    <a:pt x="2802" y="341"/>
                  </a:lnTo>
                  <a:lnTo>
                    <a:pt x="2923" y="463"/>
                  </a:lnTo>
                  <a:lnTo>
                    <a:pt x="3021" y="585"/>
                  </a:lnTo>
                  <a:lnTo>
                    <a:pt x="3118" y="706"/>
                  </a:lnTo>
                  <a:lnTo>
                    <a:pt x="3216" y="852"/>
                  </a:lnTo>
                  <a:lnTo>
                    <a:pt x="3289" y="999"/>
                  </a:lnTo>
                  <a:lnTo>
                    <a:pt x="3337" y="1145"/>
                  </a:lnTo>
                  <a:lnTo>
                    <a:pt x="3386" y="1315"/>
                  </a:lnTo>
                  <a:lnTo>
                    <a:pt x="3411" y="1510"/>
                  </a:lnTo>
                  <a:lnTo>
                    <a:pt x="3411" y="1705"/>
                  </a:lnTo>
                  <a:lnTo>
                    <a:pt x="3411" y="1705"/>
                  </a:lnTo>
                  <a:lnTo>
                    <a:pt x="3411" y="1900"/>
                  </a:lnTo>
                  <a:lnTo>
                    <a:pt x="3386" y="2095"/>
                  </a:lnTo>
                  <a:lnTo>
                    <a:pt x="3337" y="2265"/>
                  </a:lnTo>
                  <a:lnTo>
                    <a:pt x="3289" y="2460"/>
                  </a:lnTo>
                  <a:lnTo>
                    <a:pt x="3216" y="2630"/>
                  </a:lnTo>
                  <a:lnTo>
                    <a:pt x="3118" y="2801"/>
                  </a:lnTo>
                  <a:lnTo>
                    <a:pt x="3021" y="2971"/>
                  </a:lnTo>
                  <a:lnTo>
                    <a:pt x="2923" y="3117"/>
                  </a:lnTo>
                  <a:lnTo>
                    <a:pt x="2802" y="3264"/>
                  </a:lnTo>
                  <a:lnTo>
                    <a:pt x="2656" y="3385"/>
                  </a:lnTo>
                  <a:lnTo>
                    <a:pt x="2509" y="3483"/>
                  </a:lnTo>
                  <a:lnTo>
                    <a:pt x="2363" y="3580"/>
                  </a:lnTo>
                  <a:lnTo>
                    <a:pt x="2217" y="3653"/>
                  </a:lnTo>
                  <a:lnTo>
                    <a:pt x="2047" y="3702"/>
                  </a:lnTo>
                  <a:lnTo>
                    <a:pt x="1876" y="3751"/>
                  </a:lnTo>
                  <a:lnTo>
                    <a:pt x="1706" y="3751"/>
                  </a:lnTo>
                  <a:lnTo>
                    <a:pt x="1706" y="3751"/>
                  </a:lnTo>
                  <a:lnTo>
                    <a:pt x="1535" y="3751"/>
                  </a:lnTo>
                  <a:lnTo>
                    <a:pt x="1365" y="3702"/>
                  </a:lnTo>
                  <a:lnTo>
                    <a:pt x="1194" y="3653"/>
                  </a:lnTo>
                  <a:lnTo>
                    <a:pt x="1048" y="3580"/>
                  </a:lnTo>
                  <a:lnTo>
                    <a:pt x="902" y="3483"/>
                  </a:lnTo>
                  <a:lnTo>
                    <a:pt x="756" y="3385"/>
                  </a:lnTo>
                  <a:lnTo>
                    <a:pt x="610" y="3264"/>
                  </a:lnTo>
                  <a:lnTo>
                    <a:pt x="488" y="3117"/>
                  </a:lnTo>
                  <a:lnTo>
                    <a:pt x="391" y="2971"/>
                  </a:lnTo>
                  <a:lnTo>
                    <a:pt x="293" y="2801"/>
                  </a:lnTo>
                  <a:lnTo>
                    <a:pt x="196" y="2630"/>
                  </a:lnTo>
                  <a:lnTo>
                    <a:pt x="123" y="2460"/>
                  </a:lnTo>
                  <a:lnTo>
                    <a:pt x="74" y="2265"/>
                  </a:lnTo>
                  <a:lnTo>
                    <a:pt x="25" y="2095"/>
                  </a:lnTo>
                  <a:lnTo>
                    <a:pt x="1" y="1900"/>
                  </a:lnTo>
                  <a:lnTo>
                    <a:pt x="1" y="1705"/>
                  </a:lnTo>
                  <a:lnTo>
                    <a:pt x="1" y="1705"/>
                  </a:lnTo>
                  <a:close/>
                </a:path>
              </a:pathLst>
            </a:custGeom>
            <a:noFill/>
            <a:ln w="190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" name="Google Shape;633;p43"/>
          <p:cNvGrpSpPr/>
          <p:nvPr/>
        </p:nvGrpSpPr>
        <p:grpSpPr>
          <a:xfrm>
            <a:off x="5046069" y="4140223"/>
            <a:ext cx="383172" cy="705787"/>
            <a:chOff x="4747025" y="2332025"/>
            <a:chExt cx="166850" cy="378750"/>
          </a:xfrm>
        </p:grpSpPr>
        <p:sp>
          <p:nvSpPr>
            <p:cNvPr id="28" name="Google Shape;634;p43"/>
            <p:cNvSpPr/>
            <p:nvPr/>
          </p:nvSpPr>
          <p:spPr>
            <a:xfrm>
              <a:off x="4747025" y="2427025"/>
              <a:ext cx="166850" cy="283750"/>
            </a:xfrm>
            <a:custGeom>
              <a:avLst/>
              <a:gdLst/>
              <a:ahLst/>
              <a:cxnLst/>
              <a:rect l="l" t="t" r="r" b="b"/>
              <a:pathLst>
                <a:path w="6674" h="11350" fill="none" extrusionOk="0">
                  <a:moveTo>
                    <a:pt x="4019" y="0"/>
                  </a:moveTo>
                  <a:lnTo>
                    <a:pt x="4019" y="0"/>
                  </a:lnTo>
                  <a:lnTo>
                    <a:pt x="3873" y="73"/>
                  </a:lnTo>
                  <a:lnTo>
                    <a:pt x="3703" y="122"/>
                  </a:lnTo>
                  <a:lnTo>
                    <a:pt x="3508" y="171"/>
                  </a:lnTo>
                  <a:lnTo>
                    <a:pt x="3337" y="171"/>
                  </a:lnTo>
                  <a:lnTo>
                    <a:pt x="3337" y="171"/>
                  </a:lnTo>
                  <a:lnTo>
                    <a:pt x="3167" y="171"/>
                  </a:lnTo>
                  <a:lnTo>
                    <a:pt x="2996" y="146"/>
                  </a:lnTo>
                  <a:lnTo>
                    <a:pt x="2826" y="73"/>
                  </a:lnTo>
                  <a:lnTo>
                    <a:pt x="2655" y="24"/>
                  </a:lnTo>
                  <a:lnTo>
                    <a:pt x="2655" y="24"/>
                  </a:lnTo>
                  <a:lnTo>
                    <a:pt x="2412" y="24"/>
                  </a:lnTo>
                  <a:lnTo>
                    <a:pt x="2168" y="97"/>
                  </a:lnTo>
                  <a:lnTo>
                    <a:pt x="1949" y="171"/>
                  </a:lnTo>
                  <a:lnTo>
                    <a:pt x="1706" y="317"/>
                  </a:lnTo>
                  <a:lnTo>
                    <a:pt x="1486" y="487"/>
                  </a:lnTo>
                  <a:lnTo>
                    <a:pt x="1243" y="682"/>
                  </a:lnTo>
                  <a:lnTo>
                    <a:pt x="1048" y="926"/>
                  </a:lnTo>
                  <a:lnTo>
                    <a:pt x="853" y="1193"/>
                  </a:lnTo>
                  <a:lnTo>
                    <a:pt x="658" y="1510"/>
                  </a:lnTo>
                  <a:lnTo>
                    <a:pt x="512" y="1851"/>
                  </a:lnTo>
                  <a:lnTo>
                    <a:pt x="366" y="2216"/>
                  </a:lnTo>
                  <a:lnTo>
                    <a:pt x="244" y="2630"/>
                  </a:lnTo>
                  <a:lnTo>
                    <a:pt x="123" y="3093"/>
                  </a:lnTo>
                  <a:lnTo>
                    <a:pt x="49" y="3580"/>
                  </a:lnTo>
                  <a:lnTo>
                    <a:pt x="1" y="4092"/>
                  </a:lnTo>
                  <a:lnTo>
                    <a:pt x="1" y="4652"/>
                  </a:lnTo>
                  <a:lnTo>
                    <a:pt x="1" y="4652"/>
                  </a:lnTo>
                  <a:lnTo>
                    <a:pt x="1" y="4774"/>
                  </a:lnTo>
                  <a:lnTo>
                    <a:pt x="25" y="4895"/>
                  </a:lnTo>
                  <a:lnTo>
                    <a:pt x="74" y="4993"/>
                  </a:lnTo>
                  <a:lnTo>
                    <a:pt x="147" y="5090"/>
                  </a:lnTo>
                  <a:lnTo>
                    <a:pt x="220" y="5163"/>
                  </a:lnTo>
                  <a:lnTo>
                    <a:pt x="317" y="5236"/>
                  </a:lnTo>
                  <a:lnTo>
                    <a:pt x="415" y="5261"/>
                  </a:lnTo>
                  <a:lnTo>
                    <a:pt x="537" y="5285"/>
                  </a:lnTo>
                  <a:lnTo>
                    <a:pt x="537" y="5285"/>
                  </a:lnTo>
                  <a:lnTo>
                    <a:pt x="658" y="5261"/>
                  </a:lnTo>
                  <a:lnTo>
                    <a:pt x="756" y="5236"/>
                  </a:lnTo>
                  <a:lnTo>
                    <a:pt x="853" y="5163"/>
                  </a:lnTo>
                  <a:lnTo>
                    <a:pt x="926" y="5090"/>
                  </a:lnTo>
                  <a:lnTo>
                    <a:pt x="999" y="4993"/>
                  </a:lnTo>
                  <a:lnTo>
                    <a:pt x="1024" y="4895"/>
                  </a:lnTo>
                  <a:lnTo>
                    <a:pt x="1048" y="4774"/>
                  </a:lnTo>
                  <a:lnTo>
                    <a:pt x="1072" y="4652"/>
                  </a:lnTo>
                  <a:lnTo>
                    <a:pt x="1072" y="4652"/>
                  </a:lnTo>
                  <a:lnTo>
                    <a:pt x="1097" y="4189"/>
                  </a:lnTo>
                  <a:lnTo>
                    <a:pt x="1145" y="3726"/>
                  </a:lnTo>
                  <a:lnTo>
                    <a:pt x="1218" y="3312"/>
                  </a:lnTo>
                  <a:lnTo>
                    <a:pt x="1316" y="2923"/>
                  </a:lnTo>
                  <a:lnTo>
                    <a:pt x="1438" y="2582"/>
                  </a:lnTo>
                  <a:lnTo>
                    <a:pt x="1535" y="2338"/>
                  </a:lnTo>
                  <a:lnTo>
                    <a:pt x="1633" y="2168"/>
                  </a:lnTo>
                  <a:lnTo>
                    <a:pt x="1681" y="2143"/>
                  </a:lnTo>
                  <a:lnTo>
                    <a:pt x="1706" y="2143"/>
                  </a:lnTo>
                  <a:lnTo>
                    <a:pt x="1706" y="2143"/>
                  </a:lnTo>
                  <a:lnTo>
                    <a:pt x="1730" y="2241"/>
                  </a:lnTo>
                  <a:lnTo>
                    <a:pt x="1730" y="2509"/>
                  </a:lnTo>
                  <a:lnTo>
                    <a:pt x="1681" y="3483"/>
                  </a:lnTo>
                  <a:lnTo>
                    <a:pt x="1608" y="4822"/>
                  </a:lnTo>
                  <a:lnTo>
                    <a:pt x="1486" y="6357"/>
                  </a:lnTo>
                  <a:lnTo>
                    <a:pt x="1243" y="9231"/>
                  </a:lnTo>
                  <a:lnTo>
                    <a:pt x="1145" y="10521"/>
                  </a:lnTo>
                  <a:lnTo>
                    <a:pt x="1145" y="10521"/>
                  </a:lnTo>
                  <a:lnTo>
                    <a:pt x="1145" y="10668"/>
                  </a:lnTo>
                  <a:lnTo>
                    <a:pt x="1145" y="10814"/>
                  </a:lnTo>
                  <a:lnTo>
                    <a:pt x="1194" y="10935"/>
                  </a:lnTo>
                  <a:lnTo>
                    <a:pt x="1267" y="11057"/>
                  </a:lnTo>
                  <a:lnTo>
                    <a:pt x="1340" y="11155"/>
                  </a:lnTo>
                  <a:lnTo>
                    <a:pt x="1462" y="11252"/>
                  </a:lnTo>
                  <a:lnTo>
                    <a:pt x="1584" y="11325"/>
                  </a:lnTo>
                  <a:lnTo>
                    <a:pt x="1706" y="11349"/>
                  </a:lnTo>
                  <a:lnTo>
                    <a:pt x="1706" y="11349"/>
                  </a:lnTo>
                  <a:lnTo>
                    <a:pt x="1827" y="11349"/>
                  </a:lnTo>
                  <a:lnTo>
                    <a:pt x="1827" y="11349"/>
                  </a:lnTo>
                  <a:lnTo>
                    <a:pt x="1949" y="11349"/>
                  </a:lnTo>
                  <a:lnTo>
                    <a:pt x="2071" y="11325"/>
                  </a:lnTo>
                  <a:lnTo>
                    <a:pt x="2168" y="11252"/>
                  </a:lnTo>
                  <a:lnTo>
                    <a:pt x="2266" y="11179"/>
                  </a:lnTo>
                  <a:lnTo>
                    <a:pt x="2339" y="11106"/>
                  </a:lnTo>
                  <a:lnTo>
                    <a:pt x="2412" y="11008"/>
                  </a:lnTo>
                  <a:lnTo>
                    <a:pt x="2461" y="10887"/>
                  </a:lnTo>
                  <a:lnTo>
                    <a:pt x="2509" y="10765"/>
                  </a:lnTo>
                  <a:lnTo>
                    <a:pt x="3045" y="7014"/>
                  </a:lnTo>
                  <a:lnTo>
                    <a:pt x="3045" y="7014"/>
                  </a:lnTo>
                  <a:lnTo>
                    <a:pt x="3045" y="6966"/>
                  </a:lnTo>
                  <a:lnTo>
                    <a:pt x="3094" y="6868"/>
                  </a:lnTo>
                  <a:lnTo>
                    <a:pt x="3143" y="6819"/>
                  </a:lnTo>
                  <a:lnTo>
                    <a:pt x="3191" y="6771"/>
                  </a:lnTo>
                  <a:lnTo>
                    <a:pt x="3264" y="6746"/>
                  </a:lnTo>
                  <a:lnTo>
                    <a:pt x="3337" y="6722"/>
                  </a:lnTo>
                  <a:lnTo>
                    <a:pt x="3337" y="6722"/>
                  </a:lnTo>
                  <a:lnTo>
                    <a:pt x="3410" y="6746"/>
                  </a:lnTo>
                  <a:lnTo>
                    <a:pt x="3484" y="6771"/>
                  </a:lnTo>
                  <a:lnTo>
                    <a:pt x="3532" y="6819"/>
                  </a:lnTo>
                  <a:lnTo>
                    <a:pt x="3581" y="6868"/>
                  </a:lnTo>
                  <a:lnTo>
                    <a:pt x="3630" y="6966"/>
                  </a:lnTo>
                  <a:lnTo>
                    <a:pt x="3630" y="7014"/>
                  </a:lnTo>
                  <a:lnTo>
                    <a:pt x="4165" y="10765"/>
                  </a:lnTo>
                  <a:lnTo>
                    <a:pt x="4165" y="10765"/>
                  </a:lnTo>
                  <a:lnTo>
                    <a:pt x="4214" y="10887"/>
                  </a:lnTo>
                  <a:lnTo>
                    <a:pt x="4263" y="11008"/>
                  </a:lnTo>
                  <a:lnTo>
                    <a:pt x="4336" y="11106"/>
                  </a:lnTo>
                  <a:lnTo>
                    <a:pt x="4409" y="11179"/>
                  </a:lnTo>
                  <a:lnTo>
                    <a:pt x="4506" y="11252"/>
                  </a:lnTo>
                  <a:lnTo>
                    <a:pt x="4604" y="11325"/>
                  </a:lnTo>
                  <a:lnTo>
                    <a:pt x="4726" y="11349"/>
                  </a:lnTo>
                  <a:lnTo>
                    <a:pt x="4847" y="11349"/>
                  </a:lnTo>
                  <a:lnTo>
                    <a:pt x="4847" y="11349"/>
                  </a:lnTo>
                  <a:lnTo>
                    <a:pt x="4969" y="11349"/>
                  </a:lnTo>
                  <a:lnTo>
                    <a:pt x="4969" y="11349"/>
                  </a:lnTo>
                  <a:lnTo>
                    <a:pt x="5091" y="11325"/>
                  </a:lnTo>
                  <a:lnTo>
                    <a:pt x="5213" y="11252"/>
                  </a:lnTo>
                  <a:lnTo>
                    <a:pt x="5334" y="11155"/>
                  </a:lnTo>
                  <a:lnTo>
                    <a:pt x="5408" y="11057"/>
                  </a:lnTo>
                  <a:lnTo>
                    <a:pt x="5481" y="10935"/>
                  </a:lnTo>
                  <a:lnTo>
                    <a:pt x="5529" y="10814"/>
                  </a:lnTo>
                  <a:lnTo>
                    <a:pt x="5529" y="10668"/>
                  </a:lnTo>
                  <a:lnTo>
                    <a:pt x="5529" y="10521"/>
                  </a:lnTo>
                  <a:lnTo>
                    <a:pt x="5529" y="10521"/>
                  </a:lnTo>
                  <a:lnTo>
                    <a:pt x="5188" y="6381"/>
                  </a:lnTo>
                  <a:lnTo>
                    <a:pt x="4994" y="3507"/>
                  </a:lnTo>
                  <a:lnTo>
                    <a:pt x="4945" y="2533"/>
                  </a:lnTo>
                  <a:lnTo>
                    <a:pt x="4945" y="2241"/>
                  </a:lnTo>
                  <a:lnTo>
                    <a:pt x="4969" y="2143"/>
                  </a:lnTo>
                  <a:lnTo>
                    <a:pt x="4969" y="2143"/>
                  </a:lnTo>
                  <a:lnTo>
                    <a:pt x="4994" y="2143"/>
                  </a:lnTo>
                  <a:lnTo>
                    <a:pt x="5042" y="2168"/>
                  </a:lnTo>
                  <a:lnTo>
                    <a:pt x="5140" y="2314"/>
                  </a:lnTo>
                  <a:lnTo>
                    <a:pt x="5237" y="2557"/>
                  </a:lnTo>
                  <a:lnTo>
                    <a:pt x="5334" y="2898"/>
                  </a:lnTo>
                  <a:lnTo>
                    <a:pt x="5432" y="3288"/>
                  </a:lnTo>
                  <a:lnTo>
                    <a:pt x="5529" y="3726"/>
                  </a:lnTo>
                  <a:lnTo>
                    <a:pt x="5578" y="4189"/>
                  </a:lnTo>
                  <a:lnTo>
                    <a:pt x="5602" y="4652"/>
                  </a:lnTo>
                  <a:lnTo>
                    <a:pt x="5602" y="4652"/>
                  </a:lnTo>
                  <a:lnTo>
                    <a:pt x="5627" y="4774"/>
                  </a:lnTo>
                  <a:lnTo>
                    <a:pt x="5651" y="4895"/>
                  </a:lnTo>
                  <a:lnTo>
                    <a:pt x="5675" y="4993"/>
                  </a:lnTo>
                  <a:lnTo>
                    <a:pt x="5749" y="5090"/>
                  </a:lnTo>
                  <a:lnTo>
                    <a:pt x="5822" y="5163"/>
                  </a:lnTo>
                  <a:lnTo>
                    <a:pt x="5919" y="5236"/>
                  </a:lnTo>
                  <a:lnTo>
                    <a:pt x="6016" y="5261"/>
                  </a:lnTo>
                  <a:lnTo>
                    <a:pt x="6138" y="5285"/>
                  </a:lnTo>
                  <a:lnTo>
                    <a:pt x="6138" y="5285"/>
                  </a:lnTo>
                  <a:lnTo>
                    <a:pt x="6260" y="5261"/>
                  </a:lnTo>
                  <a:lnTo>
                    <a:pt x="6357" y="5236"/>
                  </a:lnTo>
                  <a:lnTo>
                    <a:pt x="6455" y="5163"/>
                  </a:lnTo>
                  <a:lnTo>
                    <a:pt x="6528" y="5090"/>
                  </a:lnTo>
                  <a:lnTo>
                    <a:pt x="6601" y="4993"/>
                  </a:lnTo>
                  <a:lnTo>
                    <a:pt x="6650" y="4895"/>
                  </a:lnTo>
                  <a:lnTo>
                    <a:pt x="6674" y="4774"/>
                  </a:lnTo>
                  <a:lnTo>
                    <a:pt x="6674" y="4652"/>
                  </a:lnTo>
                  <a:lnTo>
                    <a:pt x="6674" y="4652"/>
                  </a:lnTo>
                  <a:lnTo>
                    <a:pt x="6674" y="4092"/>
                  </a:lnTo>
                  <a:lnTo>
                    <a:pt x="6625" y="3556"/>
                  </a:lnTo>
                  <a:lnTo>
                    <a:pt x="6552" y="3069"/>
                  </a:lnTo>
                  <a:lnTo>
                    <a:pt x="6455" y="2630"/>
                  </a:lnTo>
                  <a:lnTo>
                    <a:pt x="6357" y="2216"/>
                  </a:lnTo>
                  <a:lnTo>
                    <a:pt x="6211" y="1827"/>
                  </a:lnTo>
                  <a:lnTo>
                    <a:pt x="6065" y="1486"/>
                  </a:lnTo>
                  <a:lnTo>
                    <a:pt x="5895" y="1169"/>
                  </a:lnTo>
                  <a:lnTo>
                    <a:pt x="5700" y="901"/>
                  </a:lnTo>
                  <a:lnTo>
                    <a:pt x="5505" y="658"/>
                  </a:lnTo>
                  <a:lnTo>
                    <a:pt x="5286" y="463"/>
                  </a:lnTo>
                  <a:lnTo>
                    <a:pt x="5042" y="292"/>
                  </a:lnTo>
                  <a:lnTo>
                    <a:pt x="4799" y="171"/>
                  </a:lnTo>
                  <a:lnTo>
                    <a:pt x="4555" y="73"/>
                  </a:lnTo>
                  <a:lnTo>
                    <a:pt x="4287" y="24"/>
                  </a:lnTo>
                  <a:lnTo>
                    <a:pt x="4019" y="0"/>
                  </a:lnTo>
                  <a:lnTo>
                    <a:pt x="4019" y="0"/>
                  </a:lnTo>
                  <a:close/>
                </a:path>
              </a:pathLst>
            </a:custGeom>
            <a:noFill/>
            <a:ln w="190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635;p43"/>
            <p:cNvSpPr/>
            <p:nvPr/>
          </p:nvSpPr>
          <p:spPr>
            <a:xfrm>
              <a:off x="4792100" y="2332025"/>
              <a:ext cx="76725" cy="84050"/>
            </a:xfrm>
            <a:custGeom>
              <a:avLst/>
              <a:gdLst/>
              <a:ahLst/>
              <a:cxnLst/>
              <a:rect l="l" t="t" r="r" b="b"/>
              <a:pathLst>
                <a:path w="3069" h="3362" fill="none" extrusionOk="0">
                  <a:moveTo>
                    <a:pt x="0" y="1511"/>
                  </a:moveTo>
                  <a:lnTo>
                    <a:pt x="0" y="1511"/>
                  </a:lnTo>
                  <a:lnTo>
                    <a:pt x="24" y="1340"/>
                  </a:lnTo>
                  <a:lnTo>
                    <a:pt x="49" y="1170"/>
                  </a:lnTo>
                  <a:lnTo>
                    <a:pt x="73" y="1024"/>
                  </a:lnTo>
                  <a:lnTo>
                    <a:pt x="122" y="877"/>
                  </a:lnTo>
                  <a:lnTo>
                    <a:pt x="195" y="756"/>
                  </a:lnTo>
                  <a:lnTo>
                    <a:pt x="268" y="634"/>
                  </a:lnTo>
                  <a:lnTo>
                    <a:pt x="365" y="512"/>
                  </a:lnTo>
                  <a:lnTo>
                    <a:pt x="463" y="415"/>
                  </a:lnTo>
                  <a:lnTo>
                    <a:pt x="682" y="220"/>
                  </a:lnTo>
                  <a:lnTo>
                    <a:pt x="950" y="98"/>
                  </a:lnTo>
                  <a:lnTo>
                    <a:pt x="1218" y="25"/>
                  </a:lnTo>
                  <a:lnTo>
                    <a:pt x="1534" y="1"/>
                  </a:lnTo>
                  <a:lnTo>
                    <a:pt x="1534" y="1"/>
                  </a:lnTo>
                  <a:lnTo>
                    <a:pt x="1851" y="25"/>
                  </a:lnTo>
                  <a:lnTo>
                    <a:pt x="2119" y="98"/>
                  </a:lnTo>
                  <a:lnTo>
                    <a:pt x="2387" y="220"/>
                  </a:lnTo>
                  <a:lnTo>
                    <a:pt x="2606" y="415"/>
                  </a:lnTo>
                  <a:lnTo>
                    <a:pt x="2703" y="512"/>
                  </a:lnTo>
                  <a:lnTo>
                    <a:pt x="2801" y="634"/>
                  </a:lnTo>
                  <a:lnTo>
                    <a:pt x="2874" y="756"/>
                  </a:lnTo>
                  <a:lnTo>
                    <a:pt x="2947" y="877"/>
                  </a:lnTo>
                  <a:lnTo>
                    <a:pt x="2996" y="1024"/>
                  </a:lnTo>
                  <a:lnTo>
                    <a:pt x="3020" y="1170"/>
                  </a:lnTo>
                  <a:lnTo>
                    <a:pt x="3044" y="1340"/>
                  </a:lnTo>
                  <a:lnTo>
                    <a:pt x="3069" y="1511"/>
                  </a:lnTo>
                  <a:lnTo>
                    <a:pt x="3069" y="1511"/>
                  </a:lnTo>
                  <a:lnTo>
                    <a:pt x="3044" y="1681"/>
                  </a:lnTo>
                  <a:lnTo>
                    <a:pt x="3020" y="1852"/>
                  </a:lnTo>
                  <a:lnTo>
                    <a:pt x="2947" y="2193"/>
                  </a:lnTo>
                  <a:lnTo>
                    <a:pt x="2801" y="2509"/>
                  </a:lnTo>
                  <a:lnTo>
                    <a:pt x="2606" y="2777"/>
                  </a:lnTo>
                  <a:lnTo>
                    <a:pt x="2509" y="2899"/>
                  </a:lnTo>
                  <a:lnTo>
                    <a:pt x="2387" y="3021"/>
                  </a:lnTo>
                  <a:lnTo>
                    <a:pt x="2265" y="3118"/>
                  </a:lnTo>
                  <a:lnTo>
                    <a:pt x="2119" y="3191"/>
                  </a:lnTo>
                  <a:lnTo>
                    <a:pt x="1997" y="3264"/>
                  </a:lnTo>
                  <a:lnTo>
                    <a:pt x="1851" y="3313"/>
                  </a:lnTo>
                  <a:lnTo>
                    <a:pt x="1681" y="3337"/>
                  </a:lnTo>
                  <a:lnTo>
                    <a:pt x="1534" y="3362"/>
                  </a:lnTo>
                  <a:lnTo>
                    <a:pt x="1534" y="3362"/>
                  </a:lnTo>
                  <a:lnTo>
                    <a:pt x="1388" y="3337"/>
                  </a:lnTo>
                  <a:lnTo>
                    <a:pt x="1218" y="3313"/>
                  </a:lnTo>
                  <a:lnTo>
                    <a:pt x="1072" y="3264"/>
                  </a:lnTo>
                  <a:lnTo>
                    <a:pt x="950" y="3191"/>
                  </a:lnTo>
                  <a:lnTo>
                    <a:pt x="804" y="3118"/>
                  </a:lnTo>
                  <a:lnTo>
                    <a:pt x="682" y="3021"/>
                  </a:lnTo>
                  <a:lnTo>
                    <a:pt x="560" y="2899"/>
                  </a:lnTo>
                  <a:lnTo>
                    <a:pt x="463" y="2777"/>
                  </a:lnTo>
                  <a:lnTo>
                    <a:pt x="268" y="2509"/>
                  </a:lnTo>
                  <a:lnTo>
                    <a:pt x="122" y="2193"/>
                  </a:lnTo>
                  <a:lnTo>
                    <a:pt x="49" y="1852"/>
                  </a:lnTo>
                  <a:lnTo>
                    <a:pt x="24" y="1681"/>
                  </a:lnTo>
                  <a:lnTo>
                    <a:pt x="0" y="1511"/>
                  </a:lnTo>
                  <a:lnTo>
                    <a:pt x="0" y="1511"/>
                  </a:lnTo>
                  <a:close/>
                </a:path>
              </a:pathLst>
            </a:custGeom>
            <a:noFill/>
            <a:ln w="190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" name="Google Shape;636;p43"/>
          <p:cNvGrpSpPr/>
          <p:nvPr/>
        </p:nvGrpSpPr>
        <p:grpSpPr>
          <a:xfrm>
            <a:off x="5478982" y="3894562"/>
            <a:ext cx="397123" cy="937229"/>
            <a:chOff x="4071800" y="2269925"/>
            <a:chExt cx="172925" cy="502950"/>
          </a:xfrm>
        </p:grpSpPr>
        <p:sp>
          <p:nvSpPr>
            <p:cNvPr id="31" name="Google Shape;637;p43"/>
            <p:cNvSpPr/>
            <p:nvPr/>
          </p:nvSpPr>
          <p:spPr>
            <a:xfrm>
              <a:off x="4118075" y="2269925"/>
              <a:ext cx="80375" cy="91350"/>
            </a:xfrm>
            <a:custGeom>
              <a:avLst/>
              <a:gdLst/>
              <a:ahLst/>
              <a:cxnLst/>
              <a:rect l="l" t="t" r="r" b="b"/>
              <a:pathLst>
                <a:path w="3215" h="3654" fill="none" extrusionOk="0">
                  <a:moveTo>
                    <a:pt x="0" y="1657"/>
                  </a:moveTo>
                  <a:lnTo>
                    <a:pt x="0" y="1657"/>
                  </a:lnTo>
                  <a:lnTo>
                    <a:pt x="0" y="1462"/>
                  </a:lnTo>
                  <a:lnTo>
                    <a:pt x="24" y="1291"/>
                  </a:lnTo>
                  <a:lnTo>
                    <a:pt x="73" y="1121"/>
                  </a:lnTo>
                  <a:lnTo>
                    <a:pt x="122" y="975"/>
                  </a:lnTo>
                  <a:lnTo>
                    <a:pt x="195" y="829"/>
                  </a:lnTo>
                  <a:lnTo>
                    <a:pt x="268" y="682"/>
                  </a:lnTo>
                  <a:lnTo>
                    <a:pt x="365" y="561"/>
                  </a:lnTo>
                  <a:lnTo>
                    <a:pt x="463" y="439"/>
                  </a:lnTo>
                  <a:lnTo>
                    <a:pt x="585" y="341"/>
                  </a:lnTo>
                  <a:lnTo>
                    <a:pt x="706" y="244"/>
                  </a:lnTo>
                  <a:lnTo>
                    <a:pt x="853" y="171"/>
                  </a:lnTo>
                  <a:lnTo>
                    <a:pt x="974" y="122"/>
                  </a:lnTo>
                  <a:lnTo>
                    <a:pt x="1120" y="74"/>
                  </a:lnTo>
                  <a:lnTo>
                    <a:pt x="1291" y="25"/>
                  </a:lnTo>
                  <a:lnTo>
                    <a:pt x="1437" y="0"/>
                  </a:lnTo>
                  <a:lnTo>
                    <a:pt x="1608" y="0"/>
                  </a:lnTo>
                  <a:lnTo>
                    <a:pt x="1608" y="0"/>
                  </a:lnTo>
                  <a:lnTo>
                    <a:pt x="1778" y="0"/>
                  </a:lnTo>
                  <a:lnTo>
                    <a:pt x="1924" y="25"/>
                  </a:lnTo>
                  <a:lnTo>
                    <a:pt x="2095" y="74"/>
                  </a:lnTo>
                  <a:lnTo>
                    <a:pt x="2241" y="122"/>
                  </a:lnTo>
                  <a:lnTo>
                    <a:pt x="2363" y="171"/>
                  </a:lnTo>
                  <a:lnTo>
                    <a:pt x="2509" y="244"/>
                  </a:lnTo>
                  <a:lnTo>
                    <a:pt x="2630" y="341"/>
                  </a:lnTo>
                  <a:lnTo>
                    <a:pt x="2752" y="439"/>
                  </a:lnTo>
                  <a:lnTo>
                    <a:pt x="2850" y="561"/>
                  </a:lnTo>
                  <a:lnTo>
                    <a:pt x="2947" y="682"/>
                  </a:lnTo>
                  <a:lnTo>
                    <a:pt x="3020" y="829"/>
                  </a:lnTo>
                  <a:lnTo>
                    <a:pt x="3093" y="975"/>
                  </a:lnTo>
                  <a:lnTo>
                    <a:pt x="3142" y="1121"/>
                  </a:lnTo>
                  <a:lnTo>
                    <a:pt x="3191" y="1291"/>
                  </a:lnTo>
                  <a:lnTo>
                    <a:pt x="3215" y="1462"/>
                  </a:lnTo>
                  <a:lnTo>
                    <a:pt x="3215" y="1657"/>
                  </a:lnTo>
                  <a:lnTo>
                    <a:pt x="3215" y="1657"/>
                  </a:lnTo>
                  <a:lnTo>
                    <a:pt x="3215" y="1827"/>
                  </a:lnTo>
                  <a:lnTo>
                    <a:pt x="3191" y="2022"/>
                  </a:lnTo>
                  <a:lnTo>
                    <a:pt x="3142" y="2217"/>
                  </a:lnTo>
                  <a:lnTo>
                    <a:pt x="3093" y="2387"/>
                  </a:lnTo>
                  <a:lnTo>
                    <a:pt x="3020" y="2558"/>
                  </a:lnTo>
                  <a:lnTo>
                    <a:pt x="2947" y="2728"/>
                  </a:lnTo>
                  <a:lnTo>
                    <a:pt x="2850" y="2874"/>
                  </a:lnTo>
                  <a:lnTo>
                    <a:pt x="2752" y="3020"/>
                  </a:lnTo>
                  <a:lnTo>
                    <a:pt x="2630" y="3167"/>
                  </a:lnTo>
                  <a:lnTo>
                    <a:pt x="2509" y="3288"/>
                  </a:lnTo>
                  <a:lnTo>
                    <a:pt x="2363" y="3386"/>
                  </a:lnTo>
                  <a:lnTo>
                    <a:pt x="2241" y="3483"/>
                  </a:lnTo>
                  <a:lnTo>
                    <a:pt x="2095" y="3556"/>
                  </a:lnTo>
                  <a:lnTo>
                    <a:pt x="1924" y="3605"/>
                  </a:lnTo>
                  <a:lnTo>
                    <a:pt x="1778" y="3629"/>
                  </a:lnTo>
                  <a:lnTo>
                    <a:pt x="1608" y="3654"/>
                  </a:lnTo>
                  <a:lnTo>
                    <a:pt x="1608" y="3654"/>
                  </a:lnTo>
                  <a:lnTo>
                    <a:pt x="1437" y="3629"/>
                  </a:lnTo>
                  <a:lnTo>
                    <a:pt x="1291" y="3605"/>
                  </a:lnTo>
                  <a:lnTo>
                    <a:pt x="1120" y="3556"/>
                  </a:lnTo>
                  <a:lnTo>
                    <a:pt x="974" y="3483"/>
                  </a:lnTo>
                  <a:lnTo>
                    <a:pt x="853" y="3386"/>
                  </a:lnTo>
                  <a:lnTo>
                    <a:pt x="706" y="3288"/>
                  </a:lnTo>
                  <a:lnTo>
                    <a:pt x="585" y="3167"/>
                  </a:lnTo>
                  <a:lnTo>
                    <a:pt x="463" y="3020"/>
                  </a:lnTo>
                  <a:lnTo>
                    <a:pt x="365" y="2874"/>
                  </a:lnTo>
                  <a:lnTo>
                    <a:pt x="268" y="2728"/>
                  </a:lnTo>
                  <a:lnTo>
                    <a:pt x="195" y="2558"/>
                  </a:lnTo>
                  <a:lnTo>
                    <a:pt x="122" y="2387"/>
                  </a:lnTo>
                  <a:lnTo>
                    <a:pt x="73" y="2217"/>
                  </a:lnTo>
                  <a:lnTo>
                    <a:pt x="24" y="2022"/>
                  </a:lnTo>
                  <a:lnTo>
                    <a:pt x="0" y="1827"/>
                  </a:lnTo>
                  <a:lnTo>
                    <a:pt x="0" y="1657"/>
                  </a:lnTo>
                  <a:lnTo>
                    <a:pt x="0" y="1657"/>
                  </a:lnTo>
                  <a:close/>
                </a:path>
              </a:pathLst>
            </a:custGeom>
            <a:noFill/>
            <a:ln w="190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638;p43"/>
            <p:cNvSpPr/>
            <p:nvPr/>
          </p:nvSpPr>
          <p:spPr>
            <a:xfrm>
              <a:off x="4071800" y="2372825"/>
              <a:ext cx="172925" cy="400050"/>
            </a:xfrm>
            <a:custGeom>
              <a:avLst/>
              <a:gdLst/>
              <a:ahLst/>
              <a:cxnLst/>
              <a:rect l="l" t="t" r="r" b="b"/>
              <a:pathLst>
                <a:path w="6917" h="16002" fill="none" extrusionOk="0">
                  <a:moveTo>
                    <a:pt x="4189" y="0"/>
                  </a:moveTo>
                  <a:lnTo>
                    <a:pt x="4189" y="0"/>
                  </a:lnTo>
                  <a:lnTo>
                    <a:pt x="4019" y="98"/>
                  </a:lnTo>
                  <a:lnTo>
                    <a:pt x="3848" y="147"/>
                  </a:lnTo>
                  <a:lnTo>
                    <a:pt x="3653" y="195"/>
                  </a:lnTo>
                  <a:lnTo>
                    <a:pt x="3459" y="220"/>
                  </a:lnTo>
                  <a:lnTo>
                    <a:pt x="3459" y="220"/>
                  </a:lnTo>
                  <a:lnTo>
                    <a:pt x="3264" y="195"/>
                  </a:lnTo>
                  <a:lnTo>
                    <a:pt x="3069" y="147"/>
                  </a:lnTo>
                  <a:lnTo>
                    <a:pt x="2898" y="98"/>
                  </a:lnTo>
                  <a:lnTo>
                    <a:pt x="2728" y="0"/>
                  </a:lnTo>
                  <a:lnTo>
                    <a:pt x="2728" y="0"/>
                  </a:lnTo>
                  <a:lnTo>
                    <a:pt x="2533" y="49"/>
                  </a:lnTo>
                  <a:lnTo>
                    <a:pt x="2338" y="122"/>
                  </a:lnTo>
                  <a:lnTo>
                    <a:pt x="2168" y="195"/>
                  </a:lnTo>
                  <a:lnTo>
                    <a:pt x="2022" y="293"/>
                  </a:lnTo>
                  <a:lnTo>
                    <a:pt x="1705" y="488"/>
                  </a:lnTo>
                  <a:lnTo>
                    <a:pt x="1437" y="755"/>
                  </a:lnTo>
                  <a:lnTo>
                    <a:pt x="1169" y="1072"/>
                  </a:lnTo>
                  <a:lnTo>
                    <a:pt x="950" y="1413"/>
                  </a:lnTo>
                  <a:lnTo>
                    <a:pt x="755" y="1803"/>
                  </a:lnTo>
                  <a:lnTo>
                    <a:pt x="585" y="2217"/>
                  </a:lnTo>
                  <a:lnTo>
                    <a:pt x="439" y="2704"/>
                  </a:lnTo>
                  <a:lnTo>
                    <a:pt x="317" y="3191"/>
                  </a:lnTo>
                  <a:lnTo>
                    <a:pt x="219" y="3727"/>
                  </a:lnTo>
                  <a:lnTo>
                    <a:pt x="146" y="4311"/>
                  </a:lnTo>
                  <a:lnTo>
                    <a:pt x="73" y="4896"/>
                  </a:lnTo>
                  <a:lnTo>
                    <a:pt x="24" y="5529"/>
                  </a:lnTo>
                  <a:lnTo>
                    <a:pt x="0" y="6187"/>
                  </a:lnTo>
                  <a:lnTo>
                    <a:pt x="0" y="6869"/>
                  </a:lnTo>
                  <a:lnTo>
                    <a:pt x="0" y="6869"/>
                  </a:lnTo>
                  <a:lnTo>
                    <a:pt x="24" y="7015"/>
                  </a:lnTo>
                  <a:lnTo>
                    <a:pt x="49" y="7161"/>
                  </a:lnTo>
                  <a:lnTo>
                    <a:pt x="98" y="7307"/>
                  </a:lnTo>
                  <a:lnTo>
                    <a:pt x="171" y="7404"/>
                  </a:lnTo>
                  <a:lnTo>
                    <a:pt x="244" y="7502"/>
                  </a:lnTo>
                  <a:lnTo>
                    <a:pt x="317" y="7575"/>
                  </a:lnTo>
                  <a:lnTo>
                    <a:pt x="414" y="7624"/>
                  </a:lnTo>
                  <a:lnTo>
                    <a:pt x="487" y="7624"/>
                  </a:lnTo>
                  <a:lnTo>
                    <a:pt x="487" y="7624"/>
                  </a:lnTo>
                  <a:lnTo>
                    <a:pt x="633" y="7624"/>
                  </a:lnTo>
                  <a:lnTo>
                    <a:pt x="731" y="7575"/>
                  </a:lnTo>
                  <a:lnTo>
                    <a:pt x="804" y="7502"/>
                  </a:lnTo>
                  <a:lnTo>
                    <a:pt x="877" y="7404"/>
                  </a:lnTo>
                  <a:lnTo>
                    <a:pt x="926" y="7307"/>
                  </a:lnTo>
                  <a:lnTo>
                    <a:pt x="950" y="7161"/>
                  </a:lnTo>
                  <a:lnTo>
                    <a:pt x="974" y="6869"/>
                  </a:lnTo>
                  <a:lnTo>
                    <a:pt x="974" y="6869"/>
                  </a:lnTo>
                  <a:lnTo>
                    <a:pt x="999" y="6503"/>
                  </a:lnTo>
                  <a:lnTo>
                    <a:pt x="1023" y="6089"/>
                  </a:lnTo>
                  <a:lnTo>
                    <a:pt x="1145" y="5091"/>
                  </a:lnTo>
                  <a:lnTo>
                    <a:pt x="1291" y="4092"/>
                  </a:lnTo>
                  <a:lnTo>
                    <a:pt x="1364" y="3654"/>
                  </a:lnTo>
                  <a:lnTo>
                    <a:pt x="1461" y="3288"/>
                  </a:lnTo>
                  <a:lnTo>
                    <a:pt x="1461" y="3288"/>
                  </a:lnTo>
                  <a:lnTo>
                    <a:pt x="1413" y="3094"/>
                  </a:lnTo>
                  <a:lnTo>
                    <a:pt x="1388" y="2899"/>
                  </a:lnTo>
                  <a:lnTo>
                    <a:pt x="1388" y="2704"/>
                  </a:lnTo>
                  <a:lnTo>
                    <a:pt x="1413" y="2533"/>
                  </a:lnTo>
                  <a:lnTo>
                    <a:pt x="1437" y="2387"/>
                  </a:lnTo>
                  <a:lnTo>
                    <a:pt x="1510" y="2241"/>
                  </a:lnTo>
                  <a:lnTo>
                    <a:pt x="1583" y="2119"/>
                  </a:lnTo>
                  <a:lnTo>
                    <a:pt x="1656" y="2046"/>
                  </a:lnTo>
                  <a:lnTo>
                    <a:pt x="1656" y="2046"/>
                  </a:lnTo>
                  <a:lnTo>
                    <a:pt x="1583" y="2144"/>
                  </a:lnTo>
                  <a:lnTo>
                    <a:pt x="1534" y="2290"/>
                  </a:lnTo>
                  <a:lnTo>
                    <a:pt x="1486" y="2485"/>
                  </a:lnTo>
                  <a:lnTo>
                    <a:pt x="1486" y="2680"/>
                  </a:lnTo>
                  <a:lnTo>
                    <a:pt x="1510" y="2874"/>
                  </a:lnTo>
                  <a:lnTo>
                    <a:pt x="1559" y="3069"/>
                  </a:lnTo>
                  <a:lnTo>
                    <a:pt x="1608" y="3167"/>
                  </a:lnTo>
                  <a:lnTo>
                    <a:pt x="1681" y="3264"/>
                  </a:lnTo>
                  <a:lnTo>
                    <a:pt x="1754" y="3337"/>
                  </a:lnTo>
                  <a:lnTo>
                    <a:pt x="1851" y="3410"/>
                  </a:lnTo>
                  <a:lnTo>
                    <a:pt x="1851" y="3410"/>
                  </a:lnTo>
                  <a:lnTo>
                    <a:pt x="1900" y="3775"/>
                  </a:lnTo>
                  <a:lnTo>
                    <a:pt x="1924" y="3970"/>
                  </a:lnTo>
                  <a:lnTo>
                    <a:pt x="1949" y="4190"/>
                  </a:lnTo>
                  <a:lnTo>
                    <a:pt x="1924" y="4433"/>
                  </a:lnTo>
                  <a:lnTo>
                    <a:pt x="1900" y="4725"/>
                  </a:lnTo>
                  <a:lnTo>
                    <a:pt x="1827" y="5018"/>
                  </a:lnTo>
                  <a:lnTo>
                    <a:pt x="1705" y="5383"/>
                  </a:lnTo>
                  <a:lnTo>
                    <a:pt x="1705" y="5383"/>
                  </a:lnTo>
                  <a:lnTo>
                    <a:pt x="1510" y="5894"/>
                  </a:lnTo>
                  <a:lnTo>
                    <a:pt x="1364" y="6381"/>
                  </a:lnTo>
                  <a:lnTo>
                    <a:pt x="1267" y="6820"/>
                  </a:lnTo>
                  <a:lnTo>
                    <a:pt x="1218" y="7210"/>
                  </a:lnTo>
                  <a:lnTo>
                    <a:pt x="1169" y="7599"/>
                  </a:lnTo>
                  <a:lnTo>
                    <a:pt x="1169" y="7989"/>
                  </a:lnTo>
                  <a:lnTo>
                    <a:pt x="1194" y="8793"/>
                  </a:lnTo>
                  <a:lnTo>
                    <a:pt x="1194" y="8793"/>
                  </a:lnTo>
                  <a:lnTo>
                    <a:pt x="1242" y="9962"/>
                  </a:lnTo>
                  <a:lnTo>
                    <a:pt x="1291" y="11131"/>
                  </a:lnTo>
                  <a:lnTo>
                    <a:pt x="1315" y="13201"/>
                  </a:lnTo>
                  <a:lnTo>
                    <a:pt x="1340" y="14686"/>
                  </a:lnTo>
                  <a:lnTo>
                    <a:pt x="1340" y="15271"/>
                  </a:lnTo>
                  <a:lnTo>
                    <a:pt x="1340" y="15271"/>
                  </a:lnTo>
                  <a:lnTo>
                    <a:pt x="1364" y="15490"/>
                  </a:lnTo>
                  <a:lnTo>
                    <a:pt x="1413" y="15661"/>
                  </a:lnTo>
                  <a:lnTo>
                    <a:pt x="1486" y="15782"/>
                  </a:lnTo>
                  <a:lnTo>
                    <a:pt x="1583" y="15880"/>
                  </a:lnTo>
                  <a:lnTo>
                    <a:pt x="1656" y="15953"/>
                  </a:lnTo>
                  <a:lnTo>
                    <a:pt x="1729" y="15977"/>
                  </a:lnTo>
                  <a:lnTo>
                    <a:pt x="1827" y="16002"/>
                  </a:lnTo>
                  <a:lnTo>
                    <a:pt x="1827" y="16002"/>
                  </a:lnTo>
                  <a:lnTo>
                    <a:pt x="1949" y="16002"/>
                  </a:lnTo>
                  <a:lnTo>
                    <a:pt x="2070" y="15953"/>
                  </a:lnTo>
                  <a:lnTo>
                    <a:pt x="2168" y="15904"/>
                  </a:lnTo>
                  <a:lnTo>
                    <a:pt x="2241" y="15831"/>
                  </a:lnTo>
                  <a:lnTo>
                    <a:pt x="2314" y="15758"/>
                  </a:lnTo>
                  <a:lnTo>
                    <a:pt x="2387" y="15636"/>
                  </a:lnTo>
                  <a:lnTo>
                    <a:pt x="2411" y="15490"/>
                  </a:lnTo>
                  <a:lnTo>
                    <a:pt x="2460" y="15344"/>
                  </a:lnTo>
                  <a:lnTo>
                    <a:pt x="3142" y="8525"/>
                  </a:lnTo>
                  <a:lnTo>
                    <a:pt x="3142" y="8525"/>
                  </a:lnTo>
                  <a:lnTo>
                    <a:pt x="3142" y="8427"/>
                  </a:lnTo>
                  <a:lnTo>
                    <a:pt x="3191" y="8257"/>
                  </a:lnTo>
                  <a:lnTo>
                    <a:pt x="3239" y="8159"/>
                  </a:lnTo>
                  <a:lnTo>
                    <a:pt x="3288" y="8062"/>
                  </a:lnTo>
                  <a:lnTo>
                    <a:pt x="3361" y="7989"/>
                  </a:lnTo>
                  <a:lnTo>
                    <a:pt x="3459" y="7965"/>
                  </a:lnTo>
                  <a:lnTo>
                    <a:pt x="3459" y="7965"/>
                  </a:lnTo>
                  <a:lnTo>
                    <a:pt x="3556" y="7989"/>
                  </a:lnTo>
                  <a:lnTo>
                    <a:pt x="3629" y="8062"/>
                  </a:lnTo>
                  <a:lnTo>
                    <a:pt x="3678" y="8159"/>
                  </a:lnTo>
                  <a:lnTo>
                    <a:pt x="3726" y="8257"/>
                  </a:lnTo>
                  <a:lnTo>
                    <a:pt x="3775" y="8427"/>
                  </a:lnTo>
                  <a:lnTo>
                    <a:pt x="3775" y="8525"/>
                  </a:lnTo>
                  <a:lnTo>
                    <a:pt x="4457" y="15344"/>
                  </a:lnTo>
                  <a:lnTo>
                    <a:pt x="4457" y="15344"/>
                  </a:lnTo>
                  <a:lnTo>
                    <a:pt x="4506" y="15490"/>
                  </a:lnTo>
                  <a:lnTo>
                    <a:pt x="4530" y="15636"/>
                  </a:lnTo>
                  <a:lnTo>
                    <a:pt x="4603" y="15758"/>
                  </a:lnTo>
                  <a:lnTo>
                    <a:pt x="4676" y="15831"/>
                  </a:lnTo>
                  <a:lnTo>
                    <a:pt x="4749" y="15904"/>
                  </a:lnTo>
                  <a:lnTo>
                    <a:pt x="4847" y="15953"/>
                  </a:lnTo>
                  <a:lnTo>
                    <a:pt x="4969" y="16002"/>
                  </a:lnTo>
                  <a:lnTo>
                    <a:pt x="5090" y="16002"/>
                  </a:lnTo>
                  <a:lnTo>
                    <a:pt x="5090" y="16002"/>
                  </a:lnTo>
                  <a:lnTo>
                    <a:pt x="5188" y="15977"/>
                  </a:lnTo>
                  <a:lnTo>
                    <a:pt x="5261" y="15953"/>
                  </a:lnTo>
                  <a:lnTo>
                    <a:pt x="5334" y="15880"/>
                  </a:lnTo>
                  <a:lnTo>
                    <a:pt x="5431" y="15782"/>
                  </a:lnTo>
                  <a:lnTo>
                    <a:pt x="5504" y="15661"/>
                  </a:lnTo>
                  <a:lnTo>
                    <a:pt x="5553" y="15490"/>
                  </a:lnTo>
                  <a:lnTo>
                    <a:pt x="5577" y="15271"/>
                  </a:lnTo>
                  <a:lnTo>
                    <a:pt x="5577" y="15271"/>
                  </a:lnTo>
                  <a:lnTo>
                    <a:pt x="5577" y="14686"/>
                  </a:lnTo>
                  <a:lnTo>
                    <a:pt x="5602" y="13201"/>
                  </a:lnTo>
                  <a:lnTo>
                    <a:pt x="5626" y="11131"/>
                  </a:lnTo>
                  <a:lnTo>
                    <a:pt x="5675" y="9962"/>
                  </a:lnTo>
                  <a:lnTo>
                    <a:pt x="5724" y="8793"/>
                  </a:lnTo>
                  <a:lnTo>
                    <a:pt x="5724" y="8793"/>
                  </a:lnTo>
                  <a:lnTo>
                    <a:pt x="5748" y="7989"/>
                  </a:lnTo>
                  <a:lnTo>
                    <a:pt x="5748" y="7599"/>
                  </a:lnTo>
                  <a:lnTo>
                    <a:pt x="5699" y="7210"/>
                  </a:lnTo>
                  <a:lnTo>
                    <a:pt x="5650" y="6820"/>
                  </a:lnTo>
                  <a:lnTo>
                    <a:pt x="5553" y="6381"/>
                  </a:lnTo>
                  <a:lnTo>
                    <a:pt x="5407" y="5894"/>
                  </a:lnTo>
                  <a:lnTo>
                    <a:pt x="5212" y="5383"/>
                  </a:lnTo>
                  <a:lnTo>
                    <a:pt x="5212" y="5383"/>
                  </a:lnTo>
                  <a:lnTo>
                    <a:pt x="5090" y="5018"/>
                  </a:lnTo>
                  <a:lnTo>
                    <a:pt x="5017" y="4725"/>
                  </a:lnTo>
                  <a:lnTo>
                    <a:pt x="4993" y="4433"/>
                  </a:lnTo>
                  <a:lnTo>
                    <a:pt x="4969" y="4190"/>
                  </a:lnTo>
                  <a:lnTo>
                    <a:pt x="4993" y="3970"/>
                  </a:lnTo>
                  <a:lnTo>
                    <a:pt x="5017" y="3775"/>
                  </a:lnTo>
                  <a:lnTo>
                    <a:pt x="5066" y="3410"/>
                  </a:lnTo>
                  <a:lnTo>
                    <a:pt x="5066" y="3410"/>
                  </a:lnTo>
                  <a:lnTo>
                    <a:pt x="5163" y="3337"/>
                  </a:lnTo>
                  <a:lnTo>
                    <a:pt x="5236" y="3264"/>
                  </a:lnTo>
                  <a:lnTo>
                    <a:pt x="5310" y="3167"/>
                  </a:lnTo>
                  <a:lnTo>
                    <a:pt x="5358" y="3069"/>
                  </a:lnTo>
                  <a:lnTo>
                    <a:pt x="5407" y="2874"/>
                  </a:lnTo>
                  <a:lnTo>
                    <a:pt x="5431" y="2680"/>
                  </a:lnTo>
                  <a:lnTo>
                    <a:pt x="5431" y="2485"/>
                  </a:lnTo>
                  <a:lnTo>
                    <a:pt x="5383" y="2290"/>
                  </a:lnTo>
                  <a:lnTo>
                    <a:pt x="5334" y="2144"/>
                  </a:lnTo>
                  <a:lnTo>
                    <a:pt x="5261" y="2046"/>
                  </a:lnTo>
                  <a:lnTo>
                    <a:pt x="5261" y="2046"/>
                  </a:lnTo>
                  <a:lnTo>
                    <a:pt x="5334" y="2119"/>
                  </a:lnTo>
                  <a:lnTo>
                    <a:pt x="5407" y="2241"/>
                  </a:lnTo>
                  <a:lnTo>
                    <a:pt x="5480" y="2387"/>
                  </a:lnTo>
                  <a:lnTo>
                    <a:pt x="5504" y="2533"/>
                  </a:lnTo>
                  <a:lnTo>
                    <a:pt x="5529" y="2704"/>
                  </a:lnTo>
                  <a:lnTo>
                    <a:pt x="5529" y="2899"/>
                  </a:lnTo>
                  <a:lnTo>
                    <a:pt x="5504" y="3094"/>
                  </a:lnTo>
                  <a:lnTo>
                    <a:pt x="5456" y="3288"/>
                  </a:lnTo>
                  <a:lnTo>
                    <a:pt x="5456" y="3288"/>
                  </a:lnTo>
                  <a:lnTo>
                    <a:pt x="5553" y="3654"/>
                  </a:lnTo>
                  <a:lnTo>
                    <a:pt x="5626" y="4092"/>
                  </a:lnTo>
                  <a:lnTo>
                    <a:pt x="5772" y="5091"/>
                  </a:lnTo>
                  <a:lnTo>
                    <a:pt x="5894" y="6089"/>
                  </a:lnTo>
                  <a:lnTo>
                    <a:pt x="5918" y="6503"/>
                  </a:lnTo>
                  <a:lnTo>
                    <a:pt x="5943" y="6869"/>
                  </a:lnTo>
                  <a:lnTo>
                    <a:pt x="5943" y="6869"/>
                  </a:lnTo>
                  <a:lnTo>
                    <a:pt x="5967" y="7161"/>
                  </a:lnTo>
                  <a:lnTo>
                    <a:pt x="5991" y="7307"/>
                  </a:lnTo>
                  <a:lnTo>
                    <a:pt x="6040" y="7404"/>
                  </a:lnTo>
                  <a:lnTo>
                    <a:pt x="6113" y="7502"/>
                  </a:lnTo>
                  <a:lnTo>
                    <a:pt x="6186" y="7575"/>
                  </a:lnTo>
                  <a:lnTo>
                    <a:pt x="6284" y="7624"/>
                  </a:lnTo>
                  <a:lnTo>
                    <a:pt x="6430" y="7624"/>
                  </a:lnTo>
                  <a:lnTo>
                    <a:pt x="6430" y="7624"/>
                  </a:lnTo>
                  <a:lnTo>
                    <a:pt x="6503" y="7624"/>
                  </a:lnTo>
                  <a:lnTo>
                    <a:pt x="6600" y="7575"/>
                  </a:lnTo>
                  <a:lnTo>
                    <a:pt x="6673" y="7502"/>
                  </a:lnTo>
                  <a:lnTo>
                    <a:pt x="6746" y="7404"/>
                  </a:lnTo>
                  <a:lnTo>
                    <a:pt x="6820" y="7307"/>
                  </a:lnTo>
                  <a:lnTo>
                    <a:pt x="6868" y="7161"/>
                  </a:lnTo>
                  <a:lnTo>
                    <a:pt x="6893" y="7015"/>
                  </a:lnTo>
                  <a:lnTo>
                    <a:pt x="6917" y="6869"/>
                  </a:lnTo>
                  <a:lnTo>
                    <a:pt x="6917" y="6869"/>
                  </a:lnTo>
                  <a:lnTo>
                    <a:pt x="6917" y="6187"/>
                  </a:lnTo>
                  <a:lnTo>
                    <a:pt x="6893" y="5529"/>
                  </a:lnTo>
                  <a:lnTo>
                    <a:pt x="6844" y="4896"/>
                  </a:lnTo>
                  <a:lnTo>
                    <a:pt x="6771" y="4311"/>
                  </a:lnTo>
                  <a:lnTo>
                    <a:pt x="6698" y="3727"/>
                  </a:lnTo>
                  <a:lnTo>
                    <a:pt x="6600" y="3191"/>
                  </a:lnTo>
                  <a:lnTo>
                    <a:pt x="6479" y="2704"/>
                  </a:lnTo>
                  <a:lnTo>
                    <a:pt x="6332" y="2217"/>
                  </a:lnTo>
                  <a:lnTo>
                    <a:pt x="6162" y="1803"/>
                  </a:lnTo>
                  <a:lnTo>
                    <a:pt x="5967" y="1413"/>
                  </a:lnTo>
                  <a:lnTo>
                    <a:pt x="5748" y="1072"/>
                  </a:lnTo>
                  <a:lnTo>
                    <a:pt x="5480" y="755"/>
                  </a:lnTo>
                  <a:lnTo>
                    <a:pt x="5212" y="488"/>
                  </a:lnTo>
                  <a:lnTo>
                    <a:pt x="4895" y="293"/>
                  </a:lnTo>
                  <a:lnTo>
                    <a:pt x="4749" y="195"/>
                  </a:lnTo>
                  <a:lnTo>
                    <a:pt x="4579" y="122"/>
                  </a:lnTo>
                  <a:lnTo>
                    <a:pt x="4384" y="49"/>
                  </a:lnTo>
                  <a:lnTo>
                    <a:pt x="4189" y="0"/>
                  </a:lnTo>
                  <a:lnTo>
                    <a:pt x="4189" y="0"/>
                  </a:lnTo>
                  <a:close/>
                </a:path>
              </a:pathLst>
            </a:custGeom>
            <a:noFill/>
            <a:ln w="190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552;p43"/>
          <p:cNvGrpSpPr/>
          <p:nvPr/>
        </p:nvGrpSpPr>
        <p:grpSpPr>
          <a:xfrm>
            <a:off x="5857928" y="3207297"/>
            <a:ext cx="674083" cy="598396"/>
            <a:chOff x="5916675" y="927975"/>
            <a:chExt cx="516350" cy="502950"/>
          </a:xfrm>
        </p:grpSpPr>
        <p:sp>
          <p:nvSpPr>
            <p:cNvPr id="34" name="Google Shape;553;p43"/>
            <p:cNvSpPr/>
            <p:nvPr/>
          </p:nvSpPr>
          <p:spPr>
            <a:xfrm>
              <a:off x="5916675" y="927975"/>
              <a:ext cx="516350" cy="502950"/>
            </a:xfrm>
            <a:custGeom>
              <a:avLst/>
              <a:gdLst/>
              <a:ahLst/>
              <a:cxnLst/>
              <a:rect l="l" t="t" r="r" b="b"/>
              <a:pathLst>
                <a:path w="20654" h="20118" fill="none" extrusionOk="0">
                  <a:moveTo>
                    <a:pt x="20654" y="10059"/>
                  </a:moveTo>
                  <a:lnTo>
                    <a:pt x="18486" y="8183"/>
                  </a:lnTo>
                  <a:lnTo>
                    <a:pt x="19631" y="5577"/>
                  </a:lnTo>
                  <a:lnTo>
                    <a:pt x="16879" y="4847"/>
                  </a:lnTo>
                  <a:lnTo>
                    <a:pt x="16757" y="1997"/>
                  </a:lnTo>
                  <a:lnTo>
                    <a:pt x="13956" y="2509"/>
                  </a:lnTo>
                  <a:lnTo>
                    <a:pt x="12616" y="0"/>
                  </a:lnTo>
                  <a:lnTo>
                    <a:pt x="10327" y="1681"/>
                  </a:lnTo>
                  <a:lnTo>
                    <a:pt x="8038" y="0"/>
                  </a:lnTo>
                  <a:lnTo>
                    <a:pt x="6698" y="2509"/>
                  </a:lnTo>
                  <a:lnTo>
                    <a:pt x="3897" y="1997"/>
                  </a:lnTo>
                  <a:lnTo>
                    <a:pt x="3776" y="4847"/>
                  </a:lnTo>
                  <a:lnTo>
                    <a:pt x="1023" y="5577"/>
                  </a:lnTo>
                  <a:lnTo>
                    <a:pt x="2168" y="8183"/>
                  </a:lnTo>
                  <a:lnTo>
                    <a:pt x="1" y="10059"/>
                  </a:lnTo>
                  <a:lnTo>
                    <a:pt x="2168" y="11934"/>
                  </a:lnTo>
                  <a:lnTo>
                    <a:pt x="1023" y="14540"/>
                  </a:lnTo>
                  <a:lnTo>
                    <a:pt x="3776" y="15271"/>
                  </a:lnTo>
                  <a:lnTo>
                    <a:pt x="3897" y="18120"/>
                  </a:lnTo>
                  <a:lnTo>
                    <a:pt x="6698" y="17609"/>
                  </a:lnTo>
                  <a:lnTo>
                    <a:pt x="8038" y="20117"/>
                  </a:lnTo>
                  <a:lnTo>
                    <a:pt x="10327" y="18437"/>
                  </a:lnTo>
                  <a:lnTo>
                    <a:pt x="12616" y="20117"/>
                  </a:lnTo>
                  <a:lnTo>
                    <a:pt x="13956" y="17609"/>
                  </a:lnTo>
                  <a:lnTo>
                    <a:pt x="16757" y="18120"/>
                  </a:lnTo>
                  <a:lnTo>
                    <a:pt x="16879" y="15271"/>
                  </a:lnTo>
                  <a:lnTo>
                    <a:pt x="19631" y="14540"/>
                  </a:lnTo>
                  <a:lnTo>
                    <a:pt x="18486" y="11934"/>
                  </a:lnTo>
                  <a:lnTo>
                    <a:pt x="20654" y="10059"/>
                  </a:lnTo>
                  <a:close/>
                </a:path>
              </a:pathLst>
            </a:custGeom>
            <a:noFill/>
            <a:ln w="190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554;p43"/>
            <p:cNvSpPr/>
            <p:nvPr/>
          </p:nvSpPr>
          <p:spPr>
            <a:xfrm>
              <a:off x="6006800" y="1011375"/>
              <a:ext cx="336125" cy="336125"/>
            </a:xfrm>
            <a:custGeom>
              <a:avLst/>
              <a:gdLst/>
              <a:ahLst/>
              <a:cxnLst/>
              <a:rect l="l" t="t" r="r" b="b"/>
              <a:pathLst>
                <a:path w="13445" h="13445" fill="none" extrusionOk="0">
                  <a:moveTo>
                    <a:pt x="6722" y="13445"/>
                  </a:moveTo>
                  <a:lnTo>
                    <a:pt x="6722" y="13445"/>
                  </a:lnTo>
                  <a:lnTo>
                    <a:pt x="6381" y="13420"/>
                  </a:lnTo>
                  <a:lnTo>
                    <a:pt x="6040" y="13396"/>
                  </a:lnTo>
                  <a:lnTo>
                    <a:pt x="5699" y="13347"/>
                  </a:lnTo>
                  <a:lnTo>
                    <a:pt x="5383" y="13299"/>
                  </a:lnTo>
                  <a:lnTo>
                    <a:pt x="5042" y="13226"/>
                  </a:lnTo>
                  <a:lnTo>
                    <a:pt x="4725" y="13128"/>
                  </a:lnTo>
                  <a:lnTo>
                    <a:pt x="4408" y="13031"/>
                  </a:lnTo>
                  <a:lnTo>
                    <a:pt x="4116" y="12909"/>
                  </a:lnTo>
                  <a:lnTo>
                    <a:pt x="3824" y="12763"/>
                  </a:lnTo>
                  <a:lnTo>
                    <a:pt x="3532" y="12617"/>
                  </a:lnTo>
                  <a:lnTo>
                    <a:pt x="3239" y="12471"/>
                  </a:lnTo>
                  <a:lnTo>
                    <a:pt x="2971" y="12276"/>
                  </a:lnTo>
                  <a:lnTo>
                    <a:pt x="2703" y="12105"/>
                  </a:lnTo>
                  <a:lnTo>
                    <a:pt x="2460" y="11910"/>
                  </a:lnTo>
                  <a:lnTo>
                    <a:pt x="2216" y="11691"/>
                  </a:lnTo>
                  <a:lnTo>
                    <a:pt x="1973" y="11472"/>
                  </a:lnTo>
                  <a:lnTo>
                    <a:pt x="1754" y="11228"/>
                  </a:lnTo>
                  <a:lnTo>
                    <a:pt x="1534" y="10985"/>
                  </a:lnTo>
                  <a:lnTo>
                    <a:pt x="1340" y="10741"/>
                  </a:lnTo>
                  <a:lnTo>
                    <a:pt x="1169" y="10473"/>
                  </a:lnTo>
                  <a:lnTo>
                    <a:pt x="974" y="10206"/>
                  </a:lnTo>
                  <a:lnTo>
                    <a:pt x="828" y="9913"/>
                  </a:lnTo>
                  <a:lnTo>
                    <a:pt x="682" y="9621"/>
                  </a:lnTo>
                  <a:lnTo>
                    <a:pt x="536" y="9329"/>
                  </a:lnTo>
                  <a:lnTo>
                    <a:pt x="414" y="9036"/>
                  </a:lnTo>
                  <a:lnTo>
                    <a:pt x="317" y="8720"/>
                  </a:lnTo>
                  <a:lnTo>
                    <a:pt x="219" y="8403"/>
                  </a:lnTo>
                  <a:lnTo>
                    <a:pt x="146" y="8062"/>
                  </a:lnTo>
                  <a:lnTo>
                    <a:pt x="98" y="7746"/>
                  </a:lnTo>
                  <a:lnTo>
                    <a:pt x="49" y="7405"/>
                  </a:lnTo>
                  <a:lnTo>
                    <a:pt x="24" y="7064"/>
                  </a:lnTo>
                  <a:lnTo>
                    <a:pt x="0" y="6723"/>
                  </a:lnTo>
                  <a:lnTo>
                    <a:pt x="0" y="6723"/>
                  </a:lnTo>
                  <a:lnTo>
                    <a:pt x="24" y="6382"/>
                  </a:lnTo>
                  <a:lnTo>
                    <a:pt x="49" y="6041"/>
                  </a:lnTo>
                  <a:lnTo>
                    <a:pt x="98" y="5700"/>
                  </a:lnTo>
                  <a:lnTo>
                    <a:pt x="146" y="5383"/>
                  </a:lnTo>
                  <a:lnTo>
                    <a:pt x="219" y="5042"/>
                  </a:lnTo>
                  <a:lnTo>
                    <a:pt x="317" y="4726"/>
                  </a:lnTo>
                  <a:lnTo>
                    <a:pt x="414" y="4409"/>
                  </a:lnTo>
                  <a:lnTo>
                    <a:pt x="536" y="4117"/>
                  </a:lnTo>
                  <a:lnTo>
                    <a:pt x="682" y="3825"/>
                  </a:lnTo>
                  <a:lnTo>
                    <a:pt x="828" y="3532"/>
                  </a:lnTo>
                  <a:lnTo>
                    <a:pt x="974" y="3240"/>
                  </a:lnTo>
                  <a:lnTo>
                    <a:pt x="1169" y="2972"/>
                  </a:lnTo>
                  <a:lnTo>
                    <a:pt x="1340" y="2704"/>
                  </a:lnTo>
                  <a:lnTo>
                    <a:pt x="1534" y="2461"/>
                  </a:lnTo>
                  <a:lnTo>
                    <a:pt x="1754" y="2217"/>
                  </a:lnTo>
                  <a:lnTo>
                    <a:pt x="1973" y="1974"/>
                  </a:lnTo>
                  <a:lnTo>
                    <a:pt x="2216" y="1754"/>
                  </a:lnTo>
                  <a:lnTo>
                    <a:pt x="2460" y="1535"/>
                  </a:lnTo>
                  <a:lnTo>
                    <a:pt x="2703" y="1340"/>
                  </a:lnTo>
                  <a:lnTo>
                    <a:pt x="2971" y="1170"/>
                  </a:lnTo>
                  <a:lnTo>
                    <a:pt x="3239" y="975"/>
                  </a:lnTo>
                  <a:lnTo>
                    <a:pt x="3532" y="829"/>
                  </a:lnTo>
                  <a:lnTo>
                    <a:pt x="3824" y="683"/>
                  </a:lnTo>
                  <a:lnTo>
                    <a:pt x="4116" y="537"/>
                  </a:lnTo>
                  <a:lnTo>
                    <a:pt x="4408" y="415"/>
                  </a:lnTo>
                  <a:lnTo>
                    <a:pt x="4725" y="317"/>
                  </a:lnTo>
                  <a:lnTo>
                    <a:pt x="5042" y="220"/>
                  </a:lnTo>
                  <a:lnTo>
                    <a:pt x="5383" y="147"/>
                  </a:lnTo>
                  <a:lnTo>
                    <a:pt x="5699" y="98"/>
                  </a:lnTo>
                  <a:lnTo>
                    <a:pt x="6040" y="49"/>
                  </a:lnTo>
                  <a:lnTo>
                    <a:pt x="6381" y="25"/>
                  </a:lnTo>
                  <a:lnTo>
                    <a:pt x="6722" y="1"/>
                  </a:lnTo>
                  <a:lnTo>
                    <a:pt x="6722" y="1"/>
                  </a:lnTo>
                  <a:lnTo>
                    <a:pt x="7063" y="25"/>
                  </a:lnTo>
                  <a:lnTo>
                    <a:pt x="7404" y="49"/>
                  </a:lnTo>
                  <a:lnTo>
                    <a:pt x="7745" y="98"/>
                  </a:lnTo>
                  <a:lnTo>
                    <a:pt x="8062" y="147"/>
                  </a:lnTo>
                  <a:lnTo>
                    <a:pt x="8403" y="220"/>
                  </a:lnTo>
                  <a:lnTo>
                    <a:pt x="8719" y="317"/>
                  </a:lnTo>
                  <a:lnTo>
                    <a:pt x="9036" y="415"/>
                  </a:lnTo>
                  <a:lnTo>
                    <a:pt x="9328" y="537"/>
                  </a:lnTo>
                  <a:lnTo>
                    <a:pt x="9620" y="683"/>
                  </a:lnTo>
                  <a:lnTo>
                    <a:pt x="9913" y="829"/>
                  </a:lnTo>
                  <a:lnTo>
                    <a:pt x="10205" y="975"/>
                  </a:lnTo>
                  <a:lnTo>
                    <a:pt x="10473" y="1170"/>
                  </a:lnTo>
                  <a:lnTo>
                    <a:pt x="10741" y="1340"/>
                  </a:lnTo>
                  <a:lnTo>
                    <a:pt x="10984" y="1535"/>
                  </a:lnTo>
                  <a:lnTo>
                    <a:pt x="11228" y="1754"/>
                  </a:lnTo>
                  <a:lnTo>
                    <a:pt x="11471" y="1974"/>
                  </a:lnTo>
                  <a:lnTo>
                    <a:pt x="11690" y="2217"/>
                  </a:lnTo>
                  <a:lnTo>
                    <a:pt x="11910" y="2461"/>
                  </a:lnTo>
                  <a:lnTo>
                    <a:pt x="12105" y="2704"/>
                  </a:lnTo>
                  <a:lnTo>
                    <a:pt x="12275" y="2972"/>
                  </a:lnTo>
                  <a:lnTo>
                    <a:pt x="12470" y="3240"/>
                  </a:lnTo>
                  <a:lnTo>
                    <a:pt x="12616" y="3532"/>
                  </a:lnTo>
                  <a:lnTo>
                    <a:pt x="12762" y="3825"/>
                  </a:lnTo>
                  <a:lnTo>
                    <a:pt x="12908" y="4117"/>
                  </a:lnTo>
                  <a:lnTo>
                    <a:pt x="13030" y="4409"/>
                  </a:lnTo>
                  <a:lnTo>
                    <a:pt x="13127" y="4726"/>
                  </a:lnTo>
                  <a:lnTo>
                    <a:pt x="13225" y="5042"/>
                  </a:lnTo>
                  <a:lnTo>
                    <a:pt x="13298" y="5383"/>
                  </a:lnTo>
                  <a:lnTo>
                    <a:pt x="13347" y="5700"/>
                  </a:lnTo>
                  <a:lnTo>
                    <a:pt x="13395" y="6041"/>
                  </a:lnTo>
                  <a:lnTo>
                    <a:pt x="13420" y="6382"/>
                  </a:lnTo>
                  <a:lnTo>
                    <a:pt x="13444" y="6723"/>
                  </a:lnTo>
                  <a:lnTo>
                    <a:pt x="13444" y="6723"/>
                  </a:lnTo>
                  <a:lnTo>
                    <a:pt x="13420" y="7064"/>
                  </a:lnTo>
                  <a:lnTo>
                    <a:pt x="13395" y="7405"/>
                  </a:lnTo>
                  <a:lnTo>
                    <a:pt x="13347" y="7746"/>
                  </a:lnTo>
                  <a:lnTo>
                    <a:pt x="13298" y="8062"/>
                  </a:lnTo>
                  <a:lnTo>
                    <a:pt x="13225" y="8403"/>
                  </a:lnTo>
                  <a:lnTo>
                    <a:pt x="13127" y="8720"/>
                  </a:lnTo>
                  <a:lnTo>
                    <a:pt x="13030" y="9036"/>
                  </a:lnTo>
                  <a:lnTo>
                    <a:pt x="12908" y="9329"/>
                  </a:lnTo>
                  <a:lnTo>
                    <a:pt x="12762" y="9621"/>
                  </a:lnTo>
                  <a:lnTo>
                    <a:pt x="12616" y="9913"/>
                  </a:lnTo>
                  <a:lnTo>
                    <a:pt x="12470" y="10206"/>
                  </a:lnTo>
                  <a:lnTo>
                    <a:pt x="12275" y="10473"/>
                  </a:lnTo>
                  <a:lnTo>
                    <a:pt x="12105" y="10741"/>
                  </a:lnTo>
                  <a:lnTo>
                    <a:pt x="11910" y="10985"/>
                  </a:lnTo>
                  <a:lnTo>
                    <a:pt x="11690" y="11228"/>
                  </a:lnTo>
                  <a:lnTo>
                    <a:pt x="11471" y="11472"/>
                  </a:lnTo>
                  <a:lnTo>
                    <a:pt x="11228" y="11691"/>
                  </a:lnTo>
                  <a:lnTo>
                    <a:pt x="10984" y="11910"/>
                  </a:lnTo>
                  <a:lnTo>
                    <a:pt x="10741" y="12105"/>
                  </a:lnTo>
                  <a:lnTo>
                    <a:pt x="10473" y="12276"/>
                  </a:lnTo>
                  <a:lnTo>
                    <a:pt x="10205" y="12471"/>
                  </a:lnTo>
                  <a:lnTo>
                    <a:pt x="9913" y="12617"/>
                  </a:lnTo>
                  <a:lnTo>
                    <a:pt x="9620" y="12763"/>
                  </a:lnTo>
                  <a:lnTo>
                    <a:pt x="9328" y="12909"/>
                  </a:lnTo>
                  <a:lnTo>
                    <a:pt x="9036" y="13031"/>
                  </a:lnTo>
                  <a:lnTo>
                    <a:pt x="8719" y="13128"/>
                  </a:lnTo>
                  <a:lnTo>
                    <a:pt x="8403" y="13226"/>
                  </a:lnTo>
                  <a:lnTo>
                    <a:pt x="8062" y="13299"/>
                  </a:lnTo>
                  <a:lnTo>
                    <a:pt x="7745" y="13347"/>
                  </a:lnTo>
                  <a:lnTo>
                    <a:pt x="7404" y="13396"/>
                  </a:lnTo>
                  <a:lnTo>
                    <a:pt x="7063" y="13420"/>
                  </a:lnTo>
                  <a:lnTo>
                    <a:pt x="6722" y="13445"/>
                  </a:lnTo>
                  <a:lnTo>
                    <a:pt x="6722" y="13445"/>
                  </a:lnTo>
                  <a:close/>
                </a:path>
              </a:pathLst>
            </a:custGeom>
            <a:noFill/>
            <a:ln w="190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" name="Google Shape;728;p43"/>
          <p:cNvSpPr/>
          <p:nvPr/>
        </p:nvSpPr>
        <p:spPr>
          <a:xfrm>
            <a:off x="4935570" y="3404751"/>
            <a:ext cx="402263" cy="227229"/>
          </a:xfrm>
          <a:custGeom>
            <a:avLst/>
            <a:gdLst/>
            <a:ahLst/>
            <a:cxnLst/>
            <a:rect l="l" t="t" r="r" b="b"/>
            <a:pathLst>
              <a:path w="19144" h="10814" fill="none" extrusionOk="0">
                <a:moveTo>
                  <a:pt x="16124" y="4774"/>
                </a:moveTo>
                <a:lnTo>
                  <a:pt x="15369" y="4774"/>
                </a:lnTo>
                <a:lnTo>
                  <a:pt x="15369" y="4774"/>
                </a:lnTo>
                <a:lnTo>
                  <a:pt x="15393" y="4482"/>
                </a:lnTo>
                <a:lnTo>
                  <a:pt x="15393" y="4482"/>
                </a:lnTo>
                <a:lnTo>
                  <a:pt x="15369" y="4189"/>
                </a:lnTo>
                <a:lnTo>
                  <a:pt x="15344" y="3921"/>
                </a:lnTo>
                <a:lnTo>
                  <a:pt x="15271" y="3654"/>
                </a:lnTo>
                <a:lnTo>
                  <a:pt x="15174" y="3410"/>
                </a:lnTo>
                <a:lnTo>
                  <a:pt x="15052" y="3166"/>
                </a:lnTo>
                <a:lnTo>
                  <a:pt x="14930" y="2947"/>
                </a:lnTo>
                <a:lnTo>
                  <a:pt x="14760" y="2728"/>
                </a:lnTo>
                <a:lnTo>
                  <a:pt x="14589" y="2533"/>
                </a:lnTo>
                <a:lnTo>
                  <a:pt x="14394" y="2363"/>
                </a:lnTo>
                <a:lnTo>
                  <a:pt x="14175" y="2192"/>
                </a:lnTo>
                <a:lnTo>
                  <a:pt x="13956" y="2070"/>
                </a:lnTo>
                <a:lnTo>
                  <a:pt x="13712" y="1949"/>
                </a:lnTo>
                <a:lnTo>
                  <a:pt x="13469" y="1851"/>
                </a:lnTo>
                <a:lnTo>
                  <a:pt x="13201" y="1778"/>
                </a:lnTo>
                <a:lnTo>
                  <a:pt x="12933" y="1754"/>
                </a:lnTo>
                <a:lnTo>
                  <a:pt x="12641" y="1729"/>
                </a:lnTo>
                <a:lnTo>
                  <a:pt x="12641" y="1729"/>
                </a:lnTo>
                <a:lnTo>
                  <a:pt x="12300" y="1754"/>
                </a:lnTo>
                <a:lnTo>
                  <a:pt x="11959" y="1827"/>
                </a:lnTo>
                <a:lnTo>
                  <a:pt x="11618" y="1924"/>
                </a:lnTo>
                <a:lnTo>
                  <a:pt x="11326" y="2070"/>
                </a:lnTo>
                <a:lnTo>
                  <a:pt x="11326" y="2070"/>
                </a:lnTo>
                <a:lnTo>
                  <a:pt x="11155" y="1851"/>
                </a:lnTo>
                <a:lnTo>
                  <a:pt x="10985" y="1632"/>
                </a:lnTo>
                <a:lnTo>
                  <a:pt x="10814" y="1413"/>
                </a:lnTo>
                <a:lnTo>
                  <a:pt x="10619" y="1218"/>
                </a:lnTo>
                <a:lnTo>
                  <a:pt x="10425" y="1048"/>
                </a:lnTo>
                <a:lnTo>
                  <a:pt x="10205" y="877"/>
                </a:lnTo>
                <a:lnTo>
                  <a:pt x="9962" y="707"/>
                </a:lnTo>
                <a:lnTo>
                  <a:pt x="9718" y="560"/>
                </a:lnTo>
                <a:lnTo>
                  <a:pt x="9475" y="439"/>
                </a:lnTo>
                <a:lnTo>
                  <a:pt x="9231" y="317"/>
                </a:lnTo>
                <a:lnTo>
                  <a:pt x="8963" y="219"/>
                </a:lnTo>
                <a:lnTo>
                  <a:pt x="8695" y="146"/>
                </a:lnTo>
                <a:lnTo>
                  <a:pt x="8403" y="73"/>
                </a:lnTo>
                <a:lnTo>
                  <a:pt x="8135" y="25"/>
                </a:lnTo>
                <a:lnTo>
                  <a:pt x="7843" y="0"/>
                </a:lnTo>
                <a:lnTo>
                  <a:pt x="7551" y="0"/>
                </a:lnTo>
                <a:lnTo>
                  <a:pt x="7551" y="0"/>
                </a:lnTo>
                <a:lnTo>
                  <a:pt x="7088" y="25"/>
                </a:lnTo>
                <a:lnTo>
                  <a:pt x="6650" y="98"/>
                </a:lnTo>
                <a:lnTo>
                  <a:pt x="6211" y="195"/>
                </a:lnTo>
                <a:lnTo>
                  <a:pt x="5797" y="341"/>
                </a:lnTo>
                <a:lnTo>
                  <a:pt x="5407" y="536"/>
                </a:lnTo>
                <a:lnTo>
                  <a:pt x="5042" y="755"/>
                </a:lnTo>
                <a:lnTo>
                  <a:pt x="4701" y="1023"/>
                </a:lnTo>
                <a:lnTo>
                  <a:pt x="4385" y="1315"/>
                </a:lnTo>
                <a:lnTo>
                  <a:pt x="4092" y="1632"/>
                </a:lnTo>
                <a:lnTo>
                  <a:pt x="3824" y="1973"/>
                </a:lnTo>
                <a:lnTo>
                  <a:pt x="3605" y="2338"/>
                </a:lnTo>
                <a:lnTo>
                  <a:pt x="3410" y="2728"/>
                </a:lnTo>
                <a:lnTo>
                  <a:pt x="3264" y="3142"/>
                </a:lnTo>
                <a:lnTo>
                  <a:pt x="3142" y="3580"/>
                </a:lnTo>
                <a:lnTo>
                  <a:pt x="3094" y="4019"/>
                </a:lnTo>
                <a:lnTo>
                  <a:pt x="3069" y="4482"/>
                </a:lnTo>
                <a:lnTo>
                  <a:pt x="3069" y="4482"/>
                </a:lnTo>
                <a:lnTo>
                  <a:pt x="3069" y="4774"/>
                </a:lnTo>
                <a:lnTo>
                  <a:pt x="3021" y="4774"/>
                </a:lnTo>
                <a:lnTo>
                  <a:pt x="3021" y="4774"/>
                </a:lnTo>
                <a:lnTo>
                  <a:pt x="2704" y="4774"/>
                </a:lnTo>
                <a:lnTo>
                  <a:pt x="2412" y="4823"/>
                </a:lnTo>
                <a:lnTo>
                  <a:pt x="2120" y="4896"/>
                </a:lnTo>
                <a:lnTo>
                  <a:pt x="1827" y="5017"/>
                </a:lnTo>
                <a:lnTo>
                  <a:pt x="1584" y="5139"/>
                </a:lnTo>
                <a:lnTo>
                  <a:pt x="1316" y="5285"/>
                </a:lnTo>
                <a:lnTo>
                  <a:pt x="1097" y="5456"/>
                </a:lnTo>
                <a:lnTo>
                  <a:pt x="877" y="5651"/>
                </a:lnTo>
                <a:lnTo>
                  <a:pt x="683" y="5870"/>
                </a:lnTo>
                <a:lnTo>
                  <a:pt x="512" y="6113"/>
                </a:lnTo>
                <a:lnTo>
                  <a:pt x="366" y="6357"/>
                </a:lnTo>
                <a:lnTo>
                  <a:pt x="220" y="6625"/>
                </a:lnTo>
                <a:lnTo>
                  <a:pt x="122" y="6893"/>
                </a:lnTo>
                <a:lnTo>
                  <a:pt x="49" y="7185"/>
                </a:lnTo>
                <a:lnTo>
                  <a:pt x="1" y="7477"/>
                </a:lnTo>
                <a:lnTo>
                  <a:pt x="1" y="7794"/>
                </a:lnTo>
                <a:lnTo>
                  <a:pt x="1" y="7794"/>
                </a:lnTo>
                <a:lnTo>
                  <a:pt x="1" y="8110"/>
                </a:lnTo>
                <a:lnTo>
                  <a:pt x="49" y="8403"/>
                </a:lnTo>
                <a:lnTo>
                  <a:pt x="122" y="8695"/>
                </a:lnTo>
                <a:lnTo>
                  <a:pt x="220" y="8963"/>
                </a:lnTo>
                <a:lnTo>
                  <a:pt x="366" y="9231"/>
                </a:lnTo>
                <a:lnTo>
                  <a:pt x="512" y="9474"/>
                </a:lnTo>
                <a:lnTo>
                  <a:pt x="683" y="9718"/>
                </a:lnTo>
                <a:lnTo>
                  <a:pt x="877" y="9937"/>
                </a:lnTo>
                <a:lnTo>
                  <a:pt x="1097" y="10132"/>
                </a:lnTo>
                <a:lnTo>
                  <a:pt x="1316" y="10302"/>
                </a:lnTo>
                <a:lnTo>
                  <a:pt x="1584" y="10449"/>
                </a:lnTo>
                <a:lnTo>
                  <a:pt x="1827" y="10570"/>
                </a:lnTo>
                <a:lnTo>
                  <a:pt x="2120" y="10692"/>
                </a:lnTo>
                <a:lnTo>
                  <a:pt x="2412" y="10765"/>
                </a:lnTo>
                <a:lnTo>
                  <a:pt x="2704" y="10814"/>
                </a:lnTo>
                <a:lnTo>
                  <a:pt x="3021" y="10814"/>
                </a:lnTo>
                <a:lnTo>
                  <a:pt x="16124" y="10814"/>
                </a:lnTo>
                <a:lnTo>
                  <a:pt x="16124" y="10814"/>
                </a:lnTo>
                <a:lnTo>
                  <a:pt x="16440" y="10814"/>
                </a:lnTo>
                <a:lnTo>
                  <a:pt x="16732" y="10765"/>
                </a:lnTo>
                <a:lnTo>
                  <a:pt x="17025" y="10692"/>
                </a:lnTo>
                <a:lnTo>
                  <a:pt x="17317" y="10570"/>
                </a:lnTo>
                <a:lnTo>
                  <a:pt x="17561" y="10449"/>
                </a:lnTo>
                <a:lnTo>
                  <a:pt x="17828" y="10302"/>
                </a:lnTo>
                <a:lnTo>
                  <a:pt x="18048" y="10132"/>
                </a:lnTo>
                <a:lnTo>
                  <a:pt x="18267" y="9937"/>
                </a:lnTo>
                <a:lnTo>
                  <a:pt x="18462" y="9718"/>
                </a:lnTo>
                <a:lnTo>
                  <a:pt x="18632" y="9474"/>
                </a:lnTo>
                <a:lnTo>
                  <a:pt x="18778" y="9231"/>
                </a:lnTo>
                <a:lnTo>
                  <a:pt x="18924" y="8963"/>
                </a:lnTo>
                <a:lnTo>
                  <a:pt x="19022" y="8695"/>
                </a:lnTo>
                <a:lnTo>
                  <a:pt x="19095" y="8403"/>
                </a:lnTo>
                <a:lnTo>
                  <a:pt x="19144" y="8110"/>
                </a:lnTo>
                <a:lnTo>
                  <a:pt x="19144" y="7794"/>
                </a:lnTo>
                <a:lnTo>
                  <a:pt x="19144" y="7794"/>
                </a:lnTo>
                <a:lnTo>
                  <a:pt x="19144" y="7477"/>
                </a:lnTo>
                <a:lnTo>
                  <a:pt x="19095" y="7185"/>
                </a:lnTo>
                <a:lnTo>
                  <a:pt x="19022" y="6893"/>
                </a:lnTo>
                <a:lnTo>
                  <a:pt x="18924" y="6625"/>
                </a:lnTo>
                <a:lnTo>
                  <a:pt x="18778" y="6357"/>
                </a:lnTo>
                <a:lnTo>
                  <a:pt x="18632" y="6113"/>
                </a:lnTo>
                <a:lnTo>
                  <a:pt x="18462" y="5870"/>
                </a:lnTo>
                <a:lnTo>
                  <a:pt x="18267" y="5651"/>
                </a:lnTo>
                <a:lnTo>
                  <a:pt x="18048" y="5456"/>
                </a:lnTo>
                <a:lnTo>
                  <a:pt x="17828" y="5285"/>
                </a:lnTo>
                <a:lnTo>
                  <a:pt x="17561" y="5139"/>
                </a:lnTo>
                <a:lnTo>
                  <a:pt x="17317" y="5017"/>
                </a:lnTo>
                <a:lnTo>
                  <a:pt x="17025" y="4896"/>
                </a:lnTo>
                <a:lnTo>
                  <a:pt x="16732" y="4823"/>
                </a:lnTo>
                <a:lnTo>
                  <a:pt x="16440" y="4774"/>
                </a:lnTo>
                <a:lnTo>
                  <a:pt x="16124" y="4774"/>
                </a:lnTo>
                <a:lnTo>
                  <a:pt x="16124" y="4774"/>
                </a:lnTo>
                <a:close/>
              </a:path>
            </a:pathLst>
          </a:custGeom>
          <a:noFill/>
          <a:ln w="19050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728;p43"/>
          <p:cNvSpPr/>
          <p:nvPr/>
        </p:nvSpPr>
        <p:spPr>
          <a:xfrm>
            <a:off x="4208596" y="3378870"/>
            <a:ext cx="621443" cy="369446"/>
          </a:xfrm>
          <a:custGeom>
            <a:avLst/>
            <a:gdLst/>
            <a:ahLst/>
            <a:cxnLst/>
            <a:rect l="l" t="t" r="r" b="b"/>
            <a:pathLst>
              <a:path w="19144" h="10814" fill="none" extrusionOk="0">
                <a:moveTo>
                  <a:pt x="16124" y="4774"/>
                </a:moveTo>
                <a:lnTo>
                  <a:pt x="15369" y="4774"/>
                </a:lnTo>
                <a:lnTo>
                  <a:pt x="15369" y="4774"/>
                </a:lnTo>
                <a:lnTo>
                  <a:pt x="15393" y="4482"/>
                </a:lnTo>
                <a:lnTo>
                  <a:pt x="15393" y="4482"/>
                </a:lnTo>
                <a:lnTo>
                  <a:pt x="15369" y="4189"/>
                </a:lnTo>
                <a:lnTo>
                  <a:pt x="15344" y="3921"/>
                </a:lnTo>
                <a:lnTo>
                  <a:pt x="15271" y="3654"/>
                </a:lnTo>
                <a:lnTo>
                  <a:pt x="15174" y="3410"/>
                </a:lnTo>
                <a:lnTo>
                  <a:pt x="15052" y="3166"/>
                </a:lnTo>
                <a:lnTo>
                  <a:pt x="14930" y="2947"/>
                </a:lnTo>
                <a:lnTo>
                  <a:pt x="14760" y="2728"/>
                </a:lnTo>
                <a:lnTo>
                  <a:pt x="14589" y="2533"/>
                </a:lnTo>
                <a:lnTo>
                  <a:pt x="14394" y="2363"/>
                </a:lnTo>
                <a:lnTo>
                  <a:pt x="14175" y="2192"/>
                </a:lnTo>
                <a:lnTo>
                  <a:pt x="13956" y="2070"/>
                </a:lnTo>
                <a:lnTo>
                  <a:pt x="13712" y="1949"/>
                </a:lnTo>
                <a:lnTo>
                  <a:pt x="13469" y="1851"/>
                </a:lnTo>
                <a:lnTo>
                  <a:pt x="13201" y="1778"/>
                </a:lnTo>
                <a:lnTo>
                  <a:pt x="12933" y="1754"/>
                </a:lnTo>
                <a:lnTo>
                  <a:pt x="12641" y="1729"/>
                </a:lnTo>
                <a:lnTo>
                  <a:pt x="12641" y="1729"/>
                </a:lnTo>
                <a:lnTo>
                  <a:pt x="12300" y="1754"/>
                </a:lnTo>
                <a:lnTo>
                  <a:pt x="11959" y="1827"/>
                </a:lnTo>
                <a:lnTo>
                  <a:pt x="11618" y="1924"/>
                </a:lnTo>
                <a:lnTo>
                  <a:pt x="11326" y="2070"/>
                </a:lnTo>
                <a:lnTo>
                  <a:pt x="11326" y="2070"/>
                </a:lnTo>
                <a:lnTo>
                  <a:pt x="11155" y="1851"/>
                </a:lnTo>
                <a:lnTo>
                  <a:pt x="10985" y="1632"/>
                </a:lnTo>
                <a:lnTo>
                  <a:pt x="10814" y="1413"/>
                </a:lnTo>
                <a:lnTo>
                  <a:pt x="10619" y="1218"/>
                </a:lnTo>
                <a:lnTo>
                  <a:pt x="10425" y="1048"/>
                </a:lnTo>
                <a:lnTo>
                  <a:pt x="10205" y="877"/>
                </a:lnTo>
                <a:lnTo>
                  <a:pt x="9962" y="707"/>
                </a:lnTo>
                <a:lnTo>
                  <a:pt x="9718" y="560"/>
                </a:lnTo>
                <a:lnTo>
                  <a:pt x="9475" y="439"/>
                </a:lnTo>
                <a:lnTo>
                  <a:pt x="9231" y="317"/>
                </a:lnTo>
                <a:lnTo>
                  <a:pt x="8963" y="219"/>
                </a:lnTo>
                <a:lnTo>
                  <a:pt x="8695" y="146"/>
                </a:lnTo>
                <a:lnTo>
                  <a:pt x="8403" y="73"/>
                </a:lnTo>
                <a:lnTo>
                  <a:pt x="8135" y="25"/>
                </a:lnTo>
                <a:lnTo>
                  <a:pt x="7843" y="0"/>
                </a:lnTo>
                <a:lnTo>
                  <a:pt x="7551" y="0"/>
                </a:lnTo>
                <a:lnTo>
                  <a:pt x="7551" y="0"/>
                </a:lnTo>
                <a:lnTo>
                  <a:pt x="7088" y="25"/>
                </a:lnTo>
                <a:lnTo>
                  <a:pt x="6650" y="98"/>
                </a:lnTo>
                <a:lnTo>
                  <a:pt x="6211" y="195"/>
                </a:lnTo>
                <a:lnTo>
                  <a:pt x="5797" y="341"/>
                </a:lnTo>
                <a:lnTo>
                  <a:pt x="5407" y="536"/>
                </a:lnTo>
                <a:lnTo>
                  <a:pt x="5042" y="755"/>
                </a:lnTo>
                <a:lnTo>
                  <a:pt x="4701" y="1023"/>
                </a:lnTo>
                <a:lnTo>
                  <a:pt x="4385" y="1315"/>
                </a:lnTo>
                <a:lnTo>
                  <a:pt x="4092" y="1632"/>
                </a:lnTo>
                <a:lnTo>
                  <a:pt x="3824" y="1973"/>
                </a:lnTo>
                <a:lnTo>
                  <a:pt x="3605" y="2338"/>
                </a:lnTo>
                <a:lnTo>
                  <a:pt x="3410" y="2728"/>
                </a:lnTo>
                <a:lnTo>
                  <a:pt x="3264" y="3142"/>
                </a:lnTo>
                <a:lnTo>
                  <a:pt x="3142" y="3580"/>
                </a:lnTo>
                <a:lnTo>
                  <a:pt x="3094" y="4019"/>
                </a:lnTo>
                <a:lnTo>
                  <a:pt x="3069" y="4482"/>
                </a:lnTo>
                <a:lnTo>
                  <a:pt x="3069" y="4482"/>
                </a:lnTo>
                <a:lnTo>
                  <a:pt x="3069" y="4774"/>
                </a:lnTo>
                <a:lnTo>
                  <a:pt x="3021" y="4774"/>
                </a:lnTo>
                <a:lnTo>
                  <a:pt x="3021" y="4774"/>
                </a:lnTo>
                <a:lnTo>
                  <a:pt x="2704" y="4774"/>
                </a:lnTo>
                <a:lnTo>
                  <a:pt x="2412" y="4823"/>
                </a:lnTo>
                <a:lnTo>
                  <a:pt x="2120" y="4896"/>
                </a:lnTo>
                <a:lnTo>
                  <a:pt x="1827" y="5017"/>
                </a:lnTo>
                <a:lnTo>
                  <a:pt x="1584" y="5139"/>
                </a:lnTo>
                <a:lnTo>
                  <a:pt x="1316" y="5285"/>
                </a:lnTo>
                <a:lnTo>
                  <a:pt x="1097" y="5456"/>
                </a:lnTo>
                <a:lnTo>
                  <a:pt x="877" y="5651"/>
                </a:lnTo>
                <a:lnTo>
                  <a:pt x="683" y="5870"/>
                </a:lnTo>
                <a:lnTo>
                  <a:pt x="512" y="6113"/>
                </a:lnTo>
                <a:lnTo>
                  <a:pt x="366" y="6357"/>
                </a:lnTo>
                <a:lnTo>
                  <a:pt x="220" y="6625"/>
                </a:lnTo>
                <a:lnTo>
                  <a:pt x="122" y="6893"/>
                </a:lnTo>
                <a:lnTo>
                  <a:pt x="49" y="7185"/>
                </a:lnTo>
                <a:lnTo>
                  <a:pt x="1" y="7477"/>
                </a:lnTo>
                <a:lnTo>
                  <a:pt x="1" y="7794"/>
                </a:lnTo>
                <a:lnTo>
                  <a:pt x="1" y="7794"/>
                </a:lnTo>
                <a:lnTo>
                  <a:pt x="1" y="8110"/>
                </a:lnTo>
                <a:lnTo>
                  <a:pt x="49" y="8403"/>
                </a:lnTo>
                <a:lnTo>
                  <a:pt x="122" y="8695"/>
                </a:lnTo>
                <a:lnTo>
                  <a:pt x="220" y="8963"/>
                </a:lnTo>
                <a:lnTo>
                  <a:pt x="366" y="9231"/>
                </a:lnTo>
                <a:lnTo>
                  <a:pt x="512" y="9474"/>
                </a:lnTo>
                <a:lnTo>
                  <a:pt x="683" y="9718"/>
                </a:lnTo>
                <a:lnTo>
                  <a:pt x="877" y="9937"/>
                </a:lnTo>
                <a:lnTo>
                  <a:pt x="1097" y="10132"/>
                </a:lnTo>
                <a:lnTo>
                  <a:pt x="1316" y="10302"/>
                </a:lnTo>
                <a:lnTo>
                  <a:pt x="1584" y="10449"/>
                </a:lnTo>
                <a:lnTo>
                  <a:pt x="1827" y="10570"/>
                </a:lnTo>
                <a:lnTo>
                  <a:pt x="2120" y="10692"/>
                </a:lnTo>
                <a:lnTo>
                  <a:pt x="2412" y="10765"/>
                </a:lnTo>
                <a:lnTo>
                  <a:pt x="2704" y="10814"/>
                </a:lnTo>
                <a:lnTo>
                  <a:pt x="3021" y="10814"/>
                </a:lnTo>
                <a:lnTo>
                  <a:pt x="16124" y="10814"/>
                </a:lnTo>
                <a:lnTo>
                  <a:pt x="16124" y="10814"/>
                </a:lnTo>
                <a:lnTo>
                  <a:pt x="16440" y="10814"/>
                </a:lnTo>
                <a:lnTo>
                  <a:pt x="16732" y="10765"/>
                </a:lnTo>
                <a:lnTo>
                  <a:pt x="17025" y="10692"/>
                </a:lnTo>
                <a:lnTo>
                  <a:pt x="17317" y="10570"/>
                </a:lnTo>
                <a:lnTo>
                  <a:pt x="17561" y="10449"/>
                </a:lnTo>
                <a:lnTo>
                  <a:pt x="17828" y="10302"/>
                </a:lnTo>
                <a:lnTo>
                  <a:pt x="18048" y="10132"/>
                </a:lnTo>
                <a:lnTo>
                  <a:pt x="18267" y="9937"/>
                </a:lnTo>
                <a:lnTo>
                  <a:pt x="18462" y="9718"/>
                </a:lnTo>
                <a:lnTo>
                  <a:pt x="18632" y="9474"/>
                </a:lnTo>
                <a:lnTo>
                  <a:pt x="18778" y="9231"/>
                </a:lnTo>
                <a:lnTo>
                  <a:pt x="18924" y="8963"/>
                </a:lnTo>
                <a:lnTo>
                  <a:pt x="19022" y="8695"/>
                </a:lnTo>
                <a:lnTo>
                  <a:pt x="19095" y="8403"/>
                </a:lnTo>
                <a:lnTo>
                  <a:pt x="19144" y="8110"/>
                </a:lnTo>
                <a:lnTo>
                  <a:pt x="19144" y="7794"/>
                </a:lnTo>
                <a:lnTo>
                  <a:pt x="19144" y="7794"/>
                </a:lnTo>
                <a:lnTo>
                  <a:pt x="19144" y="7477"/>
                </a:lnTo>
                <a:lnTo>
                  <a:pt x="19095" y="7185"/>
                </a:lnTo>
                <a:lnTo>
                  <a:pt x="19022" y="6893"/>
                </a:lnTo>
                <a:lnTo>
                  <a:pt x="18924" y="6625"/>
                </a:lnTo>
                <a:lnTo>
                  <a:pt x="18778" y="6357"/>
                </a:lnTo>
                <a:lnTo>
                  <a:pt x="18632" y="6113"/>
                </a:lnTo>
                <a:lnTo>
                  <a:pt x="18462" y="5870"/>
                </a:lnTo>
                <a:lnTo>
                  <a:pt x="18267" y="5651"/>
                </a:lnTo>
                <a:lnTo>
                  <a:pt x="18048" y="5456"/>
                </a:lnTo>
                <a:lnTo>
                  <a:pt x="17828" y="5285"/>
                </a:lnTo>
                <a:lnTo>
                  <a:pt x="17561" y="5139"/>
                </a:lnTo>
                <a:lnTo>
                  <a:pt x="17317" y="5017"/>
                </a:lnTo>
                <a:lnTo>
                  <a:pt x="17025" y="4896"/>
                </a:lnTo>
                <a:lnTo>
                  <a:pt x="16732" y="4823"/>
                </a:lnTo>
                <a:lnTo>
                  <a:pt x="16440" y="4774"/>
                </a:lnTo>
                <a:lnTo>
                  <a:pt x="16124" y="4774"/>
                </a:lnTo>
                <a:lnTo>
                  <a:pt x="16124" y="4774"/>
                </a:lnTo>
                <a:close/>
              </a:path>
            </a:pathLst>
          </a:custGeom>
          <a:noFill/>
          <a:ln w="19050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26966" t="13987" r="16733" b="7631"/>
          <a:stretch/>
        </p:blipFill>
        <p:spPr>
          <a:xfrm>
            <a:off x="3736103" y="414388"/>
            <a:ext cx="2088523" cy="163474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9762" y="2002349"/>
            <a:ext cx="437366" cy="43736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459" t="4717" r="23442" b="6066"/>
          <a:stretch/>
        </p:blipFill>
        <p:spPr>
          <a:xfrm>
            <a:off x="6136559" y="321732"/>
            <a:ext cx="2391249" cy="1640868"/>
          </a:xfrm>
          <a:prstGeom prst="rect">
            <a:avLst/>
          </a:prstGeom>
        </p:spPr>
      </p:pic>
      <p:sp>
        <p:nvSpPr>
          <p:cNvPr id="38" name="Google Shape;162;p23"/>
          <p:cNvSpPr txBox="1">
            <a:spLocks/>
          </p:cNvSpPr>
          <p:nvPr/>
        </p:nvSpPr>
        <p:spPr>
          <a:xfrm>
            <a:off x="6136559" y="2033771"/>
            <a:ext cx="2897271" cy="932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▪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ru-RU" dirty="0" smtClean="0">
                <a:solidFill>
                  <a:srgbClr val="FFFFFF"/>
                </a:solidFill>
              </a:rPr>
              <a:t>Сайт Муниципального образования ГО Красноуфимск </a:t>
            </a:r>
            <a:r>
              <a:rPr lang="en-US" sz="2000" b="1" dirty="0">
                <a:solidFill>
                  <a:srgbClr val="FFFFFF"/>
                </a:solidFill>
              </a:rPr>
              <a:t>go-kruf.midural.ru</a:t>
            </a:r>
            <a:r>
              <a:rPr lang="ru-RU" sz="2000" b="1" dirty="0" smtClean="0">
                <a:solidFill>
                  <a:srgbClr val="FFFFFF"/>
                </a:solidFill>
              </a:rPr>
              <a:t>/</a:t>
            </a:r>
            <a:endParaRPr lang="ru-RU" sz="2000" b="1" dirty="0">
              <a:solidFill>
                <a:srgbClr val="FFFFFF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6694" b="59276"/>
          <a:stretch/>
        </p:blipFill>
        <p:spPr>
          <a:xfrm>
            <a:off x="6178981" y="3048066"/>
            <a:ext cx="2397546" cy="1620093"/>
          </a:xfrm>
          <a:prstGeom prst="rect">
            <a:avLst/>
          </a:prstGeom>
        </p:spPr>
      </p:pic>
      <p:sp>
        <p:nvSpPr>
          <p:cNvPr id="39" name="Google Shape;162;p23"/>
          <p:cNvSpPr txBox="1">
            <a:spLocks/>
          </p:cNvSpPr>
          <p:nvPr/>
        </p:nvSpPr>
        <p:spPr>
          <a:xfrm>
            <a:off x="6068248" y="4623271"/>
            <a:ext cx="2897271" cy="298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▪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ru-RU" b="1" dirty="0" smtClean="0">
                <a:solidFill>
                  <a:srgbClr val="FFFFFF"/>
                </a:solidFill>
              </a:rPr>
              <a:t>Сетевой город. Образование</a:t>
            </a:r>
            <a:endParaRPr lang="ru-RU" sz="20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8286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1255">
            <a:off x="393005" y="2470039"/>
            <a:ext cx="1898118" cy="12671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1" name="Google Shape;211;p25"/>
          <p:cNvSpPr txBox="1">
            <a:spLocks noGrp="1"/>
          </p:cNvSpPr>
          <p:nvPr>
            <p:ph type="title"/>
          </p:nvPr>
        </p:nvSpPr>
        <p:spPr>
          <a:xfrm>
            <a:off x="243664" y="476351"/>
            <a:ext cx="2046300" cy="219889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ru-RU" b="1" dirty="0"/>
              <a:t>Основная идея системы ПФДО</a:t>
            </a:r>
            <a:endParaRPr dirty="0"/>
          </a:p>
        </p:txBody>
      </p:sp>
      <p:sp>
        <p:nvSpPr>
          <p:cNvPr id="212" name="Google Shape;212;p25"/>
          <p:cNvSpPr txBox="1">
            <a:spLocks noGrp="1"/>
          </p:cNvSpPr>
          <p:nvPr>
            <p:ph type="body" idx="1"/>
          </p:nvPr>
        </p:nvSpPr>
        <p:spPr>
          <a:xfrm>
            <a:off x="2853851" y="1372437"/>
            <a:ext cx="1851569" cy="272136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buNone/>
            </a:pPr>
            <a:r>
              <a:rPr lang="ru-RU" sz="1400" dirty="0">
                <a:solidFill>
                  <a:schemeClr val="tx1"/>
                </a:solidFill>
              </a:rPr>
              <a:t>Расширение возможностей </a:t>
            </a:r>
            <a:r>
              <a:rPr lang="ru-RU" sz="1400" b="1" dirty="0">
                <a:solidFill>
                  <a:schemeClr val="tx1"/>
                </a:solidFill>
              </a:rPr>
              <a:t>получения детьми качественного бесплатного дополнительного образования </a:t>
            </a:r>
            <a:r>
              <a:rPr lang="ru-RU" sz="1400" b="1" dirty="0" smtClean="0">
                <a:solidFill>
                  <a:schemeClr val="tx1"/>
                </a:solidFill>
              </a:rPr>
              <a:t/>
            </a:r>
            <a:br>
              <a:rPr lang="ru-RU" sz="1400" b="1" dirty="0" smtClean="0">
                <a:solidFill>
                  <a:schemeClr val="tx1"/>
                </a:solidFill>
              </a:rPr>
            </a:br>
            <a:r>
              <a:rPr lang="ru-RU" sz="1400" dirty="0" smtClean="0">
                <a:solidFill>
                  <a:schemeClr val="tx1"/>
                </a:solidFill>
              </a:rPr>
              <a:t>по </a:t>
            </a:r>
            <a:r>
              <a:rPr lang="ru-RU" sz="1400" dirty="0">
                <a:solidFill>
                  <a:schemeClr val="tx1"/>
                </a:solidFill>
              </a:rPr>
              <a:t>тем программам, которые для них интересны, востребованы, значимы и </a:t>
            </a:r>
            <a:r>
              <a:rPr lang="ru-RU" sz="1400" dirty="0" smtClean="0">
                <a:solidFill>
                  <a:schemeClr val="tx1"/>
                </a:solidFill>
              </a:rPr>
              <a:t>современны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213" name="Google Shape;213;p25"/>
          <p:cNvSpPr txBox="1">
            <a:spLocks noGrp="1"/>
          </p:cNvSpPr>
          <p:nvPr>
            <p:ph type="body" idx="2"/>
          </p:nvPr>
        </p:nvSpPr>
        <p:spPr>
          <a:xfrm>
            <a:off x="4761208" y="1290155"/>
            <a:ext cx="1789800" cy="112255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buNone/>
            </a:pPr>
            <a:r>
              <a:rPr lang="ru-RU" sz="1400" dirty="0">
                <a:solidFill>
                  <a:schemeClr val="tx1"/>
                </a:solidFill>
              </a:rPr>
              <a:t>Доступность </a:t>
            </a:r>
            <a:r>
              <a:rPr lang="ru-RU" sz="1400" dirty="0" smtClean="0">
                <a:solidFill>
                  <a:schemeClr val="tx1"/>
                </a:solidFill>
              </a:rPr>
              <a:t/>
            </a:r>
            <a:br>
              <a:rPr lang="ru-RU" sz="1400" dirty="0" smtClean="0">
                <a:solidFill>
                  <a:schemeClr val="tx1"/>
                </a:solidFill>
              </a:rPr>
            </a:br>
            <a:r>
              <a:rPr lang="ru-RU" sz="1400" dirty="0" smtClean="0">
                <a:solidFill>
                  <a:schemeClr val="tx1"/>
                </a:solidFill>
              </a:rPr>
              <a:t>для </a:t>
            </a:r>
            <a:r>
              <a:rPr lang="ru-RU" sz="1400" dirty="0">
                <a:solidFill>
                  <a:schemeClr val="tx1"/>
                </a:solidFill>
              </a:rPr>
              <a:t>детей как </a:t>
            </a:r>
            <a:r>
              <a:rPr lang="ru-RU" sz="1400" b="1" dirty="0">
                <a:solidFill>
                  <a:schemeClr val="tx1"/>
                </a:solidFill>
              </a:rPr>
              <a:t>бюджетных</a:t>
            </a:r>
            <a:r>
              <a:rPr lang="ru-RU" sz="1400" dirty="0">
                <a:solidFill>
                  <a:schemeClr val="tx1"/>
                </a:solidFill>
              </a:rPr>
              <a:t>, </a:t>
            </a:r>
            <a:r>
              <a:rPr lang="ru-RU" sz="1400" dirty="0" smtClean="0">
                <a:solidFill>
                  <a:schemeClr val="tx1"/>
                </a:solidFill>
              </a:rPr>
              <a:t/>
            </a:r>
            <a:br>
              <a:rPr lang="ru-RU" sz="1400" dirty="0" smtClean="0">
                <a:solidFill>
                  <a:schemeClr val="tx1"/>
                </a:solidFill>
              </a:rPr>
            </a:br>
            <a:r>
              <a:rPr lang="ru-RU" sz="1400" dirty="0" smtClean="0">
                <a:solidFill>
                  <a:schemeClr val="tx1"/>
                </a:solidFill>
              </a:rPr>
              <a:t>так </a:t>
            </a:r>
            <a:r>
              <a:rPr lang="ru-RU" sz="1400" dirty="0">
                <a:solidFill>
                  <a:schemeClr val="tx1"/>
                </a:solidFill>
              </a:rPr>
              <a:t>и </a:t>
            </a:r>
            <a:r>
              <a:rPr lang="ru-RU" sz="1400" b="1" dirty="0">
                <a:solidFill>
                  <a:schemeClr val="tx1"/>
                </a:solidFill>
              </a:rPr>
              <a:t>платных</a:t>
            </a:r>
            <a:r>
              <a:rPr lang="ru-RU" sz="1400" dirty="0">
                <a:solidFill>
                  <a:schemeClr val="tx1"/>
                </a:solidFill>
              </a:rPr>
              <a:t> программ</a:t>
            </a:r>
          </a:p>
        </p:txBody>
      </p:sp>
      <p:sp>
        <p:nvSpPr>
          <p:cNvPr id="214" name="Google Shape;214;p25"/>
          <p:cNvSpPr txBox="1">
            <a:spLocks noGrp="1"/>
          </p:cNvSpPr>
          <p:nvPr>
            <p:ph type="body" idx="3"/>
          </p:nvPr>
        </p:nvSpPr>
        <p:spPr>
          <a:xfrm>
            <a:off x="6929140" y="1371338"/>
            <a:ext cx="2010674" cy="267338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ru-RU" sz="1400" dirty="0">
                <a:solidFill>
                  <a:schemeClr val="tx1"/>
                </a:solidFill>
              </a:rPr>
              <a:t>Единовременное получение сертификата дополнительного образования </a:t>
            </a:r>
            <a:r>
              <a:rPr lang="ru-RU" sz="1400" dirty="0" smtClean="0">
                <a:solidFill>
                  <a:schemeClr val="tx1"/>
                </a:solidFill>
              </a:rPr>
              <a:t/>
            </a:r>
            <a:br>
              <a:rPr lang="ru-RU" sz="1400" dirty="0" smtClean="0">
                <a:solidFill>
                  <a:schemeClr val="tx1"/>
                </a:solidFill>
              </a:rPr>
            </a:br>
            <a:r>
              <a:rPr lang="ru-RU" sz="1400" b="1" dirty="0" smtClean="0">
                <a:solidFill>
                  <a:schemeClr val="tx1"/>
                </a:solidFill>
              </a:rPr>
              <a:t>на каждого ребенка 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ru-RU" sz="1400" b="1" dirty="0" smtClean="0">
                <a:solidFill>
                  <a:schemeClr val="tx1"/>
                </a:solidFill>
              </a:rPr>
              <a:t>с 5 до 18 лет 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ru-RU" sz="1400" dirty="0" smtClean="0">
                <a:solidFill>
                  <a:schemeClr val="tx1"/>
                </a:solidFill>
              </a:rPr>
              <a:t>(до 1 сентября 2020 г. 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ru-RU" sz="1400" dirty="0" smtClean="0">
                <a:solidFill>
                  <a:schemeClr val="tx1"/>
                </a:solidFill>
              </a:rPr>
              <a:t>– только дети, проживающие </a:t>
            </a:r>
            <a:br>
              <a:rPr lang="ru-RU" sz="1400" dirty="0" smtClean="0">
                <a:solidFill>
                  <a:schemeClr val="tx1"/>
                </a:solidFill>
              </a:rPr>
            </a:br>
            <a:r>
              <a:rPr lang="ru-RU" sz="1400" dirty="0" smtClean="0">
                <a:solidFill>
                  <a:schemeClr val="tx1"/>
                </a:solidFill>
              </a:rPr>
              <a:t>на территории </a:t>
            </a:r>
            <a:br>
              <a:rPr lang="ru-RU" sz="1400" dirty="0" smtClean="0">
                <a:solidFill>
                  <a:schemeClr val="tx1"/>
                </a:solidFill>
              </a:rPr>
            </a:br>
            <a:r>
              <a:rPr lang="ru-RU" sz="1400" dirty="0" smtClean="0">
                <a:solidFill>
                  <a:schemeClr val="tx1"/>
                </a:solidFill>
              </a:rPr>
              <a:t>ГО Красноуфимск)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200" dirty="0">
              <a:solidFill>
                <a:schemeClr val="tx1"/>
              </a:solidFill>
            </a:endParaRPr>
          </a:p>
        </p:txBody>
      </p:sp>
      <p:sp>
        <p:nvSpPr>
          <p:cNvPr id="215" name="Google Shape;215;p25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  <p:grpSp>
        <p:nvGrpSpPr>
          <p:cNvPr id="219" name="Google Shape;219;p25"/>
          <p:cNvGrpSpPr/>
          <p:nvPr/>
        </p:nvGrpSpPr>
        <p:grpSpPr>
          <a:xfrm>
            <a:off x="3216023" y="787920"/>
            <a:ext cx="459932" cy="466111"/>
            <a:chOff x="5941025" y="3634400"/>
            <a:chExt cx="467650" cy="467650"/>
          </a:xfrm>
        </p:grpSpPr>
        <p:sp>
          <p:nvSpPr>
            <p:cNvPr id="220" name="Google Shape;220;p25"/>
            <p:cNvSpPr/>
            <p:nvPr/>
          </p:nvSpPr>
          <p:spPr>
            <a:xfrm>
              <a:off x="5941025" y="3634400"/>
              <a:ext cx="467650" cy="467650"/>
            </a:xfrm>
            <a:custGeom>
              <a:avLst/>
              <a:gdLst/>
              <a:ahLst/>
              <a:cxnLst/>
              <a:rect l="l" t="t" r="r" b="b"/>
              <a:pathLst>
                <a:path w="18706" h="18706" fill="none" extrusionOk="0">
                  <a:moveTo>
                    <a:pt x="9353" y="1"/>
                  </a:moveTo>
                  <a:lnTo>
                    <a:pt x="9353" y="1"/>
                  </a:lnTo>
                  <a:lnTo>
                    <a:pt x="8866" y="25"/>
                  </a:lnTo>
                  <a:lnTo>
                    <a:pt x="8403" y="50"/>
                  </a:lnTo>
                  <a:lnTo>
                    <a:pt x="7940" y="123"/>
                  </a:lnTo>
                  <a:lnTo>
                    <a:pt x="7478" y="196"/>
                  </a:lnTo>
                  <a:lnTo>
                    <a:pt x="7015" y="293"/>
                  </a:lnTo>
                  <a:lnTo>
                    <a:pt x="6577" y="439"/>
                  </a:lnTo>
                  <a:lnTo>
                    <a:pt x="6138" y="585"/>
                  </a:lnTo>
                  <a:lnTo>
                    <a:pt x="5724" y="732"/>
                  </a:lnTo>
                  <a:lnTo>
                    <a:pt x="5310" y="926"/>
                  </a:lnTo>
                  <a:lnTo>
                    <a:pt x="4896" y="1146"/>
                  </a:lnTo>
                  <a:lnTo>
                    <a:pt x="4506" y="1365"/>
                  </a:lnTo>
                  <a:lnTo>
                    <a:pt x="4117" y="1608"/>
                  </a:lnTo>
                  <a:lnTo>
                    <a:pt x="3751" y="1876"/>
                  </a:lnTo>
                  <a:lnTo>
                    <a:pt x="3410" y="2144"/>
                  </a:lnTo>
                  <a:lnTo>
                    <a:pt x="3069" y="2436"/>
                  </a:lnTo>
                  <a:lnTo>
                    <a:pt x="2753" y="2753"/>
                  </a:lnTo>
                  <a:lnTo>
                    <a:pt x="2436" y="3070"/>
                  </a:lnTo>
                  <a:lnTo>
                    <a:pt x="2144" y="3411"/>
                  </a:lnTo>
                  <a:lnTo>
                    <a:pt x="1876" y="3752"/>
                  </a:lnTo>
                  <a:lnTo>
                    <a:pt x="1608" y="4117"/>
                  </a:lnTo>
                  <a:lnTo>
                    <a:pt x="1365" y="4507"/>
                  </a:lnTo>
                  <a:lnTo>
                    <a:pt x="1145" y="4896"/>
                  </a:lnTo>
                  <a:lnTo>
                    <a:pt x="926" y="5310"/>
                  </a:lnTo>
                  <a:lnTo>
                    <a:pt x="731" y="5724"/>
                  </a:lnTo>
                  <a:lnTo>
                    <a:pt x="585" y="6138"/>
                  </a:lnTo>
                  <a:lnTo>
                    <a:pt x="439" y="6577"/>
                  </a:lnTo>
                  <a:lnTo>
                    <a:pt x="293" y="7015"/>
                  </a:lnTo>
                  <a:lnTo>
                    <a:pt x="196" y="7478"/>
                  </a:lnTo>
                  <a:lnTo>
                    <a:pt x="123" y="7941"/>
                  </a:lnTo>
                  <a:lnTo>
                    <a:pt x="49" y="8403"/>
                  </a:lnTo>
                  <a:lnTo>
                    <a:pt x="25" y="8866"/>
                  </a:lnTo>
                  <a:lnTo>
                    <a:pt x="1" y="9353"/>
                  </a:lnTo>
                  <a:lnTo>
                    <a:pt x="1" y="9353"/>
                  </a:lnTo>
                  <a:lnTo>
                    <a:pt x="25" y="9840"/>
                  </a:lnTo>
                  <a:lnTo>
                    <a:pt x="49" y="10303"/>
                  </a:lnTo>
                  <a:lnTo>
                    <a:pt x="123" y="10766"/>
                  </a:lnTo>
                  <a:lnTo>
                    <a:pt x="196" y="11229"/>
                  </a:lnTo>
                  <a:lnTo>
                    <a:pt x="293" y="11691"/>
                  </a:lnTo>
                  <a:lnTo>
                    <a:pt x="439" y="12130"/>
                  </a:lnTo>
                  <a:lnTo>
                    <a:pt x="585" y="12568"/>
                  </a:lnTo>
                  <a:lnTo>
                    <a:pt x="731" y="12982"/>
                  </a:lnTo>
                  <a:lnTo>
                    <a:pt x="926" y="13396"/>
                  </a:lnTo>
                  <a:lnTo>
                    <a:pt x="1145" y="13810"/>
                  </a:lnTo>
                  <a:lnTo>
                    <a:pt x="1365" y="14200"/>
                  </a:lnTo>
                  <a:lnTo>
                    <a:pt x="1608" y="14590"/>
                  </a:lnTo>
                  <a:lnTo>
                    <a:pt x="1876" y="14955"/>
                  </a:lnTo>
                  <a:lnTo>
                    <a:pt x="2144" y="15296"/>
                  </a:lnTo>
                  <a:lnTo>
                    <a:pt x="2436" y="15637"/>
                  </a:lnTo>
                  <a:lnTo>
                    <a:pt x="2753" y="15953"/>
                  </a:lnTo>
                  <a:lnTo>
                    <a:pt x="3069" y="16270"/>
                  </a:lnTo>
                  <a:lnTo>
                    <a:pt x="3410" y="16562"/>
                  </a:lnTo>
                  <a:lnTo>
                    <a:pt x="3751" y="16830"/>
                  </a:lnTo>
                  <a:lnTo>
                    <a:pt x="4117" y="17098"/>
                  </a:lnTo>
                  <a:lnTo>
                    <a:pt x="4506" y="17342"/>
                  </a:lnTo>
                  <a:lnTo>
                    <a:pt x="4896" y="17561"/>
                  </a:lnTo>
                  <a:lnTo>
                    <a:pt x="5310" y="17780"/>
                  </a:lnTo>
                  <a:lnTo>
                    <a:pt x="5724" y="17975"/>
                  </a:lnTo>
                  <a:lnTo>
                    <a:pt x="6138" y="18121"/>
                  </a:lnTo>
                  <a:lnTo>
                    <a:pt x="6577" y="18267"/>
                  </a:lnTo>
                  <a:lnTo>
                    <a:pt x="7015" y="18413"/>
                  </a:lnTo>
                  <a:lnTo>
                    <a:pt x="7478" y="18511"/>
                  </a:lnTo>
                  <a:lnTo>
                    <a:pt x="7940" y="18584"/>
                  </a:lnTo>
                  <a:lnTo>
                    <a:pt x="8403" y="18657"/>
                  </a:lnTo>
                  <a:lnTo>
                    <a:pt x="8866" y="18681"/>
                  </a:lnTo>
                  <a:lnTo>
                    <a:pt x="9353" y="18706"/>
                  </a:lnTo>
                  <a:lnTo>
                    <a:pt x="9353" y="18706"/>
                  </a:lnTo>
                  <a:lnTo>
                    <a:pt x="9840" y="18681"/>
                  </a:lnTo>
                  <a:lnTo>
                    <a:pt x="10303" y="18657"/>
                  </a:lnTo>
                  <a:lnTo>
                    <a:pt x="10766" y="18584"/>
                  </a:lnTo>
                  <a:lnTo>
                    <a:pt x="11228" y="18511"/>
                  </a:lnTo>
                  <a:lnTo>
                    <a:pt x="11691" y="18413"/>
                  </a:lnTo>
                  <a:lnTo>
                    <a:pt x="12130" y="18267"/>
                  </a:lnTo>
                  <a:lnTo>
                    <a:pt x="12568" y="18121"/>
                  </a:lnTo>
                  <a:lnTo>
                    <a:pt x="12982" y="17975"/>
                  </a:lnTo>
                  <a:lnTo>
                    <a:pt x="13396" y="17780"/>
                  </a:lnTo>
                  <a:lnTo>
                    <a:pt x="13810" y="17561"/>
                  </a:lnTo>
                  <a:lnTo>
                    <a:pt x="14200" y="17342"/>
                  </a:lnTo>
                  <a:lnTo>
                    <a:pt x="14589" y="17098"/>
                  </a:lnTo>
                  <a:lnTo>
                    <a:pt x="14955" y="16830"/>
                  </a:lnTo>
                  <a:lnTo>
                    <a:pt x="15296" y="16562"/>
                  </a:lnTo>
                  <a:lnTo>
                    <a:pt x="15637" y="16270"/>
                  </a:lnTo>
                  <a:lnTo>
                    <a:pt x="15953" y="15953"/>
                  </a:lnTo>
                  <a:lnTo>
                    <a:pt x="16270" y="15637"/>
                  </a:lnTo>
                  <a:lnTo>
                    <a:pt x="16562" y="15296"/>
                  </a:lnTo>
                  <a:lnTo>
                    <a:pt x="16830" y="14955"/>
                  </a:lnTo>
                  <a:lnTo>
                    <a:pt x="17098" y="14590"/>
                  </a:lnTo>
                  <a:lnTo>
                    <a:pt x="17341" y="14200"/>
                  </a:lnTo>
                  <a:lnTo>
                    <a:pt x="17561" y="13810"/>
                  </a:lnTo>
                  <a:lnTo>
                    <a:pt x="17780" y="13396"/>
                  </a:lnTo>
                  <a:lnTo>
                    <a:pt x="17975" y="12982"/>
                  </a:lnTo>
                  <a:lnTo>
                    <a:pt x="18121" y="12568"/>
                  </a:lnTo>
                  <a:lnTo>
                    <a:pt x="18267" y="12130"/>
                  </a:lnTo>
                  <a:lnTo>
                    <a:pt x="18413" y="11691"/>
                  </a:lnTo>
                  <a:lnTo>
                    <a:pt x="18511" y="11229"/>
                  </a:lnTo>
                  <a:lnTo>
                    <a:pt x="18584" y="10766"/>
                  </a:lnTo>
                  <a:lnTo>
                    <a:pt x="18657" y="10303"/>
                  </a:lnTo>
                  <a:lnTo>
                    <a:pt x="18681" y="9840"/>
                  </a:lnTo>
                  <a:lnTo>
                    <a:pt x="18705" y="9353"/>
                  </a:lnTo>
                  <a:lnTo>
                    <a:pt x="18705" y="9353"/>
                  </a:lnTo>
                  <a:lnTo>
                    <a:pt x="18681" y="8866"/>
                  </a:lnTo>
                  <a:lnTo>
                    <a:pt x="18657" y="8403"/>
                  </a:lnTo>
                  <a:lnTo>
                    <a:pt x="18584" y="7941"/>
                  </a:lnTo>
                  <a:lnTo>
                    <a:pt x="18511" y="7478"/>
                  </a:lnTo>
                  <a:lnTo>
                    <a:pt x="18413" y="7015"/>
                  </a:lnTo>
                  <a:lnTo>
                    <a:pt x="18267" y="6577"/>
                  </a:lnTo>
                  <a:lnTo>
                    <a:pt x="18121" y="6138"/>
                  </a:lnTo>
                  <a:lnTo>
                    <a:pt x="17975" y="5724"/>
                  </a:lnTo>
                  <a:lnTo>
                    <a:pt x="17780" y="5310"/>
                  </a:lnTo>
                  <a:lnTo>
                    <a:pt x="17561" y="4896"/>
                  </a:lnTo>
                  <a:lnTo>
                    <a:pt x="17341" y="4507"/>
                  </a:lnTo>
                  <a:lnTo>
                    <a:pt x="17098" y="4117"/>
                  </a:lnTo>
                  <a:lnTo>
                    <a:pt x="16830" y="3752"/>
                  </a:lnTo>
                  <a:lnTo>
                    <a:pt x="16562" y="3411"/>
                  </a:lnTo>
                  <a:lnTo>
                    <a:pt x="16270" y="3070"/>
                  </a:lnTo>
                  <a:lnTo>
                    <a:pt x="15953" y="2753"/>
                  </a:lnTo>
                  <a:lnTo>
                    <a:pt x="15637" y="2436"/>
                  </a:lnTo>
                  <a:lnTo>
                    <a:pt x="15296" y="2144"/>
                  </a:lnTo>
                  <a:lnTo>
                    <a:pt x="14955" y="1876"/>
                  </a:lnTo>
                  <a:lnTo>
                    <a:pt x="14589" y="1608"/>
                  </a:lnTo>
                  <a:lnTo>
                    <a:pt x="14200" y="1365"/>
                  </a:lnTo>
                  <a:lnTo>
                    <a:pt x="13810" y="1146"/>
                  </a:lnTo>
                  <a:lnTo>
                    <a:pt x="13396" y="926"/>
                  </a:lnTo>
                  <a:lnTo>
                    <a:pt x="12982" y="732"/>
                  </a:lnTo>
                  <a:lnTo>
                    <a:pt x="12568" y="585"/>
                  </a:lnTo>
                  <a:lnTo>
                    <a:pt x="12130" y="439"/>
                  </a:lnTo>
                  <a:lnTo>
                    <a:pt x="11691" y="293"/>
                  </a:lnTo>
                  <a:lnTo>
                    <a:pt x="11228" y="196"/>
                  </a:lnTo>
                  <a:lnTo>
                    <a:pt x="10766" y="123"/>
                  </a:lnTo>
                  <a:lnTo>
                    <a:pt x="10303" y="50"/>
                  </a:lnTo>
                  <a:lnTo>
                    <a:pt x="9840" y="25"/>
                  </a:lnTo>
                  <a:lnTo>
                    <a:pt x="9353" y="1"/>
                  </a:lnTo>
                  <a:lnTo>
                    <a:pt x="9353" y="1"/>
                  </a:lnTo>
                </a:path>
              </a:pathLst>
            </a:custGeom>
            <a:noFill/>
            <a:ln w="12175" cap="rnd" cmpd="sng">
              <a:solidFill>
                <a:srgbClr val="6D9EE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5"/>
            <p:cNvSpPr/>
            <p:nvPr/>
          </p:nvSpPr>
          <p:spPr>
            <a:xfrm>
              <a:off x="6211975" y="3753150"/>
              <a:ext cx="19525" cy="18900"/>
            </a:xfrm>
            <a:custGeom>
              <a:avLst/>
              <a:gdLst/>
              <a:ahLst/>
              <a:cxnLst/>
              <a:rect l="l" t="t" r="r" b="b"/>
              <a:pathLst>
                <a:path w="781" h="756" fill="none" extrusionOk="0">
                  <a:moveTo>
                    <a:pt x="585" y="0"/>
                  </a:moveTo>
                  <a:lnTo>
                    <a:pt x="585" y="0"/>
                  </a:lnTo>
                  <a:lnTo>
                    <a:pt x="658" y="24"/>
                  </a:lnTo>
                  <a:lnTo>
                    <a:pt x="707" y="49"/>
                  </a:lnTo>
                  <a:lnTo>
                    <a:pt x="756" y="122"/>
                  </a:lnTo>
                  <a:lnTo>
                    <a:pt x="780" y="195"/>
                  </a:lnTo>
                  <a:lnTo>
                    <a:pt x="780" y="195"/>
                  </a:lnTo>
                  <a:lnTo>
                    <a:pt x="756" y="268"/>
                  </a:lnTo>
                  <a:lnTo>
                    <a:pt x="707" y="390"/>
                  </a:lnTo>
                  <a:lnTo>
                    <a:pt x="658" y="487"/>
                  </a:lnTo>
                  <a:lnTo>
                    <a:pt x="585" y="560"/>
                  </a:lnTo>
                  <a:lnTo>
                    <a:pt x="585" y="560"/>
                  </a:lnTo>
                  <a:lnTo>
                    <a:pt x="488" y="633"/>
                  </a:lnTo>
                  <a:lnTo>
                    <a:pt x="390" y="706"/>
                  </a:lnTo>
                  <a:lnTo>
                    <a:pt x="293" y="755"/>
                  </a:lnTo>
                  <a:lnTo>
                    <a:pt x="196" y="755"/>
                  </a:lnTo>
                  <a:lnTo>
                    <a:pt x="196" y="755"/>
                  </a:lnTo>
                  <a:lnTo>
                    <a:pt x="122" y="755"/>
                  </a:lnTo>
                  <a:lnTo>
                    <a:pt x="74" y="706"/>
                  </a:lnTo>
                  <a:lnTo>
                    <a:pt x="25" y="633"/>
                  </a:lnTo>
                  <a:lnTo>
                    <a:pt x="1" y="560"/>
                  </a:lnTo>
                  <a:lnTo>
                    <a:pt x="1" y="560"/>
                  </a:lnTo>
                  <a:lnTo>
                    <a:pt x="25" y="487"/>
                  </a:lnTo>
                  <a:lnTo>
                    <a:pt x="74" y="390"/>
                  </a:lnTo>
                  <a:lnTo>
                    <a:pt x="122" y="268"/>
                  </a:lnTo>
                  <a:lnTo>
                    <a:pt x="196" y="195"/>
                  </a:lnTo>
                  <a:lnTo>
                    <a:pt x="196" y="195"/>
                  </a:lnTo>
                  <a:lnTo>
                    <a:pt x="293" y="122"/>
                  </a:lnTo>
                  <a:lnTo>
                    <a:pt x="390" y="49"/>
                  </a:lnTo>
                  <a:lnTo>
                    <a:pt x="488" y="24"/>
                  </a:lnTo>
                  <a:lnTo>
                    <a:pt x="585" y="0"/>
                  </a:lnTo>
                  <a:lnTo>
                    <a:pt x="585" y="0"/>
                  </a:lnTo>
                </a:path>
              </a:pathLst>
            </a:custGeom>
            <a:noFill/>
            <a:ln w="12175" cap="rnd" cmpd="sng">
              <a:solidFill>
                <a:srgbClr val="6D9EE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5"/>
            <p:cNvSpPr/>
            <p:nvPr/>
          </p:nvSpPr>
          <p:spPr>
            <a:xfrm>
              <a:off x="5943475" y="3695900"/>
              <a:ext cx="177800" cy="351350"/>
            </a:xfrm>
            <a:custGeom>
              <a:avLst/>
              <a:gdLst/>
              <a:ahLst/>
              <a:cxnLst/>
              <a:rect l="l" t="t" r="r" b="b"/>
              <a:pathLst>
                <a:path w="7112" h="14054" fill="none" extrusionOk="0">
                  <a:moveTo>
                    <a:pt x="2582" y="780"/>
                  </a:moveTo>
                  <a:lnTo>
                    <a:pt x="2582" y="780"/>
                  </a:lnTo>
                  <a:lnTo>
                    <a:pt x="2752" y="780"/>
                  </a:lnTo>
                  <a:lnTo>
                    <a:pt x="2752" y="780"/>
                  </a:lnTo>
                  <a:lnTo>
                    <a:pt x="2996" y="780"/>
                  </a:lnTo>
                  <a:lnTo>
                    <a:pt x="3215" y="829"/>
                  </a:lnTo>
                  <a:lnTo>
                    <a:pt x="3386" y="878"/>
                  </a:lnTo>
                  <a:lnTo>
                    <a:pt x="3507" y="951"/>
                  </a:lnTo>
                  <a:lnTo>
                    <a:pt x="3507" y="951"/>
                  </a:lnTo>
                  <a:lnTo>
                    <a:pt x="3605" y="1024"/>
                  </a:lnTo>
                  <a:lnTo>
                    <a:pt x="3702" y="1048"/>
                  </a:lnTo>
                  <a:lnTo>
                    <a:pt x="3800" y="1024"/>
                  </a:lnTo>
                  <a:lnTo>
                    <a:pt x="3897" y="951"/>
                  </a:lnTo>
                  <a:lnTo>
                    <a:pt x="3897" y="951"/>
                  </a:lnTo>
                  <a:lnTo>
                    <a:pt x="3970" y="878"/>
                  </a:lnTo>
                  <a:lnTo>
                    <a:pt x="4092" y="829"/>
                  </a:lnTo>
                  <a:lnTo>
                    <a:pt x="4189" y="780"/>
                  </a:lnTo>
                  <a:lnTo>
                    <a:pt x="4262" y="780"/>
                  </a:lnTo>
                  <a:lnTo>
                    <a:pt x="4262" y="780"/>
                  </a:lnTo>
                  <a:lnTo>
                    <a:pt x="4384" y="731"/>
                  </a:lnTo>
                  <a:lnTo>
                    <a:pt x="4506" y="658"/>
                  </a:lnTo>
                  <a:lnTo>
                    <a:pt x="4676" y="537"/>
                  </a:lnTo>
                  <a:lnTo>
                    <a:pt x="4847" y="390"/>
                  </a:lnTo>
                  <a:lnTo>
                    <a:pt x="4847" y="390"/>
                  </a:lnTo>
                  <a:lnTo>
                    <a:pt x="5042" y="244"/>
                  </a:lnTo>
                  <a:lnTo>
                    <a:pt x="5285" y="123"/>
                  </a:lnTo>
                  <a:lnTo>
                    <a:pt x="5529" y="49"/>
                  </a:lnTo>
                  <a:lnTo>
                    <a:pt x="5797" y="1"/>
                  </a:lnTo>
                  <a:lnTo>
                    <a:pt x="5797" y="1"/>
                  </a:lnTo>
                  <a:lnTo>
                    <a:pt x="5894" y="25"/>
                  </a:lnTo>
                  <a:lnTo>
                    <a:pt x="5992" y="49"/>
                  </a:lnTo>
                  <a:lnTo>
                    <a:pt x="6040" y="74"/>
                  </a:lnTo>
                  <a:lnTo>
                    <a:pt x="6089" y="123"/>
                  </a:lnTo>
                  <a:lnTo>
                    <a:pt x="6089" y="171"/>
                  </a:lnTo>
                  <a:lnTo>
                    <a:pt x="6089" y="244"/>
                  </a:lnTo>
                  <a:lnTo>
                    <a:pt x="6040" y="317"/>
                  </a:lnTo>
                  <a:lnTo>
                    <a:pt x="5992" y="390"/>
                  </a:lnTo>
                  <a:lnTo>
                    <a:pt x="5992" y="390"/>
                  </a:lnTo>
                  <a:lnTo>
                    <a:pt x="5845" y="561"/>
                  </a:lnTo>
                  <a:lnTo>
                    <a:pt x="5772" y="707"/>
                  </a:lnTo>
                  <a:lnTo>
                    <a:pt x="5748" y="853"/>
                  </a:lnTo>
                  <a:lnTo>
                    <a:pt x="5772" y="926"/>
                  </a:lnTo>
                  <a:lnTo>
                    <a:pt x="5797" y="951"/>
                  </a:lnTo>
                  <a:lnTo>
                    <a:pt x="5797" y="951"/>
                  </a:lnTo>
                  <a:lnTo>
                    <a:pt x="5870" y="1048"/>
                  </a:lnTo>
                  <a:lnTo>
                    <a:pt x="5918" y="1145"/>
                  </a:lnTo>
                  <a:lnTo>
                    <a:pt x="5967" y="1243"/>
                  </a:lnTo>
                  <a:lnTo>
                    <a:pt x="5992" y="1340"/>
                  </a:lnTo>
                  <a:lnTo>
                    <a:pt x="5992" y="1340"/>
                  </a:lnTo>
                  <a:lnTo>
                    <a:pt x="5967" y="1438"/>
                  </a:lnTo>
                  <a:lnTo>
                    <a:pt x="5918" y="1535"/>
                  </a:lnTo>
                  <a:lnTo>
                    <a:pt x="5870" y="1633"/>
                  </a:lnTo>
                  <a:lnTo>
                    <a:pt x="5797" y="1730"/>
                  </a:lnTo>
                  <a:lnTo>
                    <a:pt x="5797" y="1730"/>
                  </a:lnTo>
                  <a:lnTo>
                    <a:pt x="5748" y="1754"/>
                  </a:lnTo>
                  <a:lnTo>
                    <a:pt x="5699" y="1754"/>
                  </a:lnTo>
                  <a:lnTo>
                    <a:pt x="5553" y="1754"/>
                  </a:lnTo>
                  <a:lnTo>
                    <a:pt x="5383" y="1657"/>
                  </a:lnTo>
                  <a:lnTo>
                    <a:pt x="5212" y="1535"/>
                  </a:lnTo>
                  <a:lnTo>
                    <a:pt x="5212" y="1535"/>
                  </a:lnTo>
                  <a:lnTo>
                    <a:pt x="5066" y="1389"/>
                  </a:lnTo>
                  <a:lnTo>
                    <a:pt x="4896" y="1316"/>
                  </a:lnTo>
                  <a:lnTo>
                    <a:pt x="4749" y="1292"/>
                  </a:lnTo>
                  <a:lnTo>
                    <a:pt x="4701" y="1316"/>
                  </a:lnTo>
                  <a:lnTo>
                    <a:pt x="4652" y="1340"/>
                  </a:lnTo>
                  <a:lnTo>
                    <a:pt x="4652" y="1340"/>
                  </a:lnTo>
                  <a:lnTo>
                    <a:pt x="4555" y="1413"/>
                  </a:lnTo>
                  <a:lnTo>
                    <a:pt x="4457" y="1486"/>
                  </a:lnTo>
                  <a:lnTo>
                    <a:pt x="4360" y="1511"/>
                  </a:lnTo>
                  <a:lnTo>
                    <a:pt x="4262" y="1535"/>
                  </a:lnTo>
                  <a:lnTo>
                    <a:pt x="4262" y="1535"/>
                  </a:lnTo>
                  <a:lnTo>
                    <a:pt x="4116" y="1559"/>
                  </a:lnTo>
                  <a:lnTo>
                    <a:pt x="4043" y="1584"/>
                  </a:lnTo>
                  <a:lnTo>
                    <a:pt x="3994" y="1633"/>
                  </a:lnTo>
                  <a:lnTo>
                    <a:pt x="3994" y="1633"/>
                  </a:lnTo>
                  <a:lnTo>
                    <a:pt x="3946" y="1657"/>
                  </a:lnTo>
                  <a:lnTo>
                    <a:pt x="3873" y="1681"/>
                  </a:lnTo>
                  <a:lnTo>
                    <a:pt x="3702" y="1730"/>
                  </a:lnTo>
                  <a:lnTo>
                    <a:pt x="3702" y="1730"/>
                  </a:lnTo>
                  <a:lnTo>
                    <a:pt x="3605" y="1730"/>
                  </a:lnTo>
                  <a:lnTo>
                    <a:pt x="3507" y="1779"/>
                  </a:lnTo>
                  <a:lnTo>
                    <a:pt x="3410" y="1827"/>
                  </a:lnTo>
                  <a:lnTo>
                    <a:pt x="3312" y="1900"/>
                  </a:lnTo>
                  <a:lnTo>
                    <a:pt x="3312" y="1900"/>
                  </a:lnTo>
                  <a:lnTo>
                    <a:pt x="3288" y="1949"/>
                  </a:lnTo>
                  <a:lnTo>
                    <a:pt x="3288" y="2022"/>
                  </a:lnTo>
                  <a:lnTo>
                    <a:pt x="3288" y="2144"/>
                  </a:lnTo>
                  <a:lnTo>
                    <a:pt x="3386" y="2314"/>
                  </a:lnTo>
                  <a:lnTo>
                    <a:pt x="3507" y="2485"/>
                  </a:lnTo>
                  <a:lnTo>
                    <a:pt x="3507" y="2485"/>
                  </a:lnTo>
                  <a:lnTo>
                    <a:pt x="3605" y="2558"/>
                  </a:lnTo>
                  <a:lnTo>
                    <a:pt x="3702" y="2582"/>
                  </a:lnTo>
                  <a:lnTo>
                    <a:pt x="3800" y="2607"/>
                  </a:lnTo>
                  <a:lnTo>
                    <a:pt x="3921" y="2607"/>
                  </a:lnTo>
                  <a:lnTo>
                    <a:pt x="4043" y="2582"/>
                  </a:lnTo>
                  <a:lnTo>
                    <a:pt x="4141" y="2534"/>
                  </a:lnTo>
                  <a:lnTo>
                    <a:pt x="4262" y="2461"/>
                  </a:lnTo>
                  <a:lnTo>
                    <a:pt x="4360" y="2388"/>
                  </a:lnTo>
                  <a:lnTo>
                    <a:pt x="4360" y="2388"/>
                  </a:lnTo>
                  <a:lnTo>
                    <a:pt x="4555" y="2193"/>
                  </a:lnTo>
                  <a:lnTo>
                    <a:pt x="4749" y="2047"/>
                  </a:lnTo>
                  <a:lnTo>
                    <a:pt x="4920" y="1949"/>
                  </a:lnTo>
                  <a:lnTo>
                    <a:pt x="5042" y="1900"/>
                  </a:lnTo>
                  <a:lnTo>
                    <a:pt x="5042" y="1900"/>
                  </a:lnTo>
                  <a:lnTo>
                    <a:pt x="5115" y="1925"/>
                  </a:lnTo>
                  <a:lnTo>
                    <a:pt x="5163" y="1974"/>
                  </a:lnTo>
                  <a:lnTo>
                    <a:pt x="5212" y="2022"/>
                  </a:lnTo>
                  <a:lnTo>
                    <a:pt x="5212" y="2095"/>
                  </a:lnTo>
                  <a:lnTo>
                    <a:pt x="5212" y="2095"/>
                  </a:lnTo>
                  <a:lnTo>
                    <a:pt x="5236" y="2168"/>
                  </a:lnTo>
                  <a:lnTo>
                    <a:pt x="5285" y="2241"/>
                  </a:lnTo>
                  <a:lnTo>
                    <a:pt x="5334" y="2266"/>
                  </a:lnTo>
                  <a:lnTo>
                    <a:pt x="5407" y="2290"/>
                  </a:lnTo>
                  <a:lnTo>
                    <a:pt x="5407" y="2290"/>
                  </a:lnTo>
                  <a:lnTo>
                    <a:pt x="5504" y="2314"/>
                  </a:lnTo>
                  <a:lnTo>
                    <a:pt x="5602" y="2339"/>
                  </a:lnTo>
                  <a:lnTo>
                    <a:pt x="5699" y="2412"/>
                  </a:lnTo>
                  <a:lnTo>
                    <a:pt x="5797" y="2485"/>
                  </a:lnTo>
                  <a:lnTo>
                    <a:pt x="5797" y="2485"/>
                  </a:lnTo>
                  <a:lnTo>
                    <a:pt x="5845" y="2558"/>
                  </a:lnTo>
                  <a:lnTo>
                    <a:pt x="5870" y="2680"/>
                  </a:lnTo>
                  <a:lnTo>
                    <a:pt x="5845" y="2777"/>
                  </a:lnTo>
                  <a:lnTo>
                    <a:pt x="5797" y="2850"/>
                  </a:lnTo>
                  <a:lnTo>
                    <a:pt x="5797" y="2850"/>
                  </a:lnTo>
                  <a:lnTo>
                    <a:pt x="5699" y="2923"/>
                  </a:lnTo>
                  <a:lnTo>
                    <a:pt x="5602" y="2996"/>
                  </a:lnTo>
                  <a:lnTo>
                    <a:pt x="5504" y="3045"/>
                  </a:lnTo>
                  <a:lnTo>
                    <a:pt x="5407" y="3045"/>
                  </a:lnTo>
                  <a:lnTo>
                    <a:pt x="5407" y="3045"/>
                  </a:lnTo>
                  <a:lnTo>
                    <a:pt x="5310" y="3069"/>
                  </a:lnTo>
                  <a:lnTo>
                    <a:pt x="5163" y="3167"/>
                  </a:lnTo>
                  <a:lnTo>
                    <a:pt x="4993" y="3289"/>
                  </a:lnTo>
                  <a:lnTo>
                    <a:pt x="4847" y="3435"/>
                  </a:lnTo>
                  <a:lnTo>
                    <a:pt x="4847" y="3435"/>
                  </a:lnTo>
                  <a:lnTo>
                    <a:pt x="4676" y="3581"/>
                  </a:lnTo>
                  <a:lnTo>
                    <a:pt x="4506" y="3703"/>
                  </a:lnTo>
                  <a:lnTo>
                    <a:pt x="4384" y="3776"/>
                  </a:lnTo>
                  <a:lnTo>
                    <a:pt x="4262" y="3800"/>
                  </a:lnTo>
                  <a:lnTo>
                    <a:pt x="4262" y="3800"/>
                  </a:lnTo>
                  <a:lnTo>
                    <a:pt x="4141" y="3849"/>
                  </a:lnTo>
                  <a:lnTo>
                    <a:pt x="3970" y="3971"/>
                  </a:lnTo>
                  <a:lnTo>
                    <a:pt x="3726" y="4165"/>
                  </a:lnTo>
                  <a:lnTo>
                    <a:pt x="3483" y="4409"/>
                  </a:lnTo>
                  <a:lnTo>
                    <a:pt x="3142" y="4750"/>
                  </a:lnTo>
                  <a:lnTo>
                    <a:pt x="3142" y="4750"/>
                  </a:lnTo>
                  <a:lnTo>
                    <a:pt x="3020" y="4847"/>
                  </a:lnTo>
                  <a:lnTo>
                    <a:pt x="2874" y="4969"/>
                  </a:lnTo>
                  <a:lnTo>
                    <a:pt x="2557" y="5164"/>
                  </a:lnTo>
                  <a:lnTo>
                    <a:pt x="2265" y="5286"/>
                  </a:lnTo>
                  <a:lnTo>
                    <a:pt x="2119" y="5310"/>
                  </a:lnTo>
                  <a:lnTo>
                    <a:pt x="1997" y="5335"/>
                  </a:lnTo>
                  <a:lnTo>
                    <a:pt x="1997" y="5335"/>
                  </a:lnTo>
                  <a:lnTo>
                    <a:pt x="1754" y="5335"/>
                  </a:lnTo>
                  <a:lnTo>
                    <a:pt x="1535" y="5383"/>
                  </a:lnTo>
                  <a:lnTo>
                    <a:pt x="1364" y="5456"/>
                  </a:lnTo>
                  <a:lnTo>
                    <a:pt x="1242" y="5529"/>
                  </a:lnTo>
                  <a:lnTo>
                    <a:pt x="1242" y="5529"/>
                  </a:lnTo>
                  <a:lnTo>
                    <a:pt x="1169" y="5602"/>
                  </a:lnTo>
                  <a:lnTo>
                    <a:pt x="1096" y="5700"/>
                  </a:lnTo>
                  <a:lnTo>
                    <a:pt x="1047" y="5797"/>
                  </a:lnTo>
                  <a:lnTo>
                    <a:pt x="1047" y="5895"/>
                  </a:lnTo>
                  <a:lnTo>
                    <a:pt x="1047" y="5895"/>
                  </a:lnTo>
                  <a:lnTo>
                    <a:pt x="1047" y="5992"/>
                  </a:lnTo>
                  <a:lnTo>
                    <a:pt x="1096" y="6090"/>
                  </a:lnTo>
                  <a:lnTo>
                    <a:pt x="1169" y="6187"/>
                  </a:lnTo>
                  <a:lnTo>
                    <a:pt x="1242" y="6284"/>
                  </a:lnTo>
                  <a:lnTo>
                    <a:pt x="1242" y="6284"/>
                  </a:lnTo>
                  <a:lnTo>
                    <a:pt x="1315" y="6357"/>
                  </a:lnTo>
                  <a:lnTo>
                    <a:pt x="1413" y="6406"/>
                  </a:lnTo>
                  <a:lnTo>
                    <a:pt x="1535" y="6455"/>
                  </a:lnTo>
                  <a:lnTo>
                    <a:pt x="1608" y="6455"/>
                  </a:lnTo>
                  <a:lnTo>
                    <a:pt x="1608" y="6455"/>
                  </a:lnTo>
                  <a:lnTo>
                    <a:pt x="1729" y="6504"/>
                  </a:lnTo>
                  <a:lnTo>
                    <a:pt x="1876" y="6601"/>
                  </a:lnTo>
                  <a:lnTo>
                    <a:pt x="2070" y="6747"/>
                  </a:lnTo>
                  <a:lnTo>
                    <a:pt x="2290" y="6942"/>
                  </a:lnTo>
                  <a:lnTo>
                    <a:pt x="2290" y="6942"/>
                  </a:lnTo>
                  <a:lnTo>
                    <a:pt x="2484" y="7137"/>
                  </a:lnTo>
                  <a:lnTo>
                    <a:pt x="2679" y="7283"/>
                  </a:lnTo>
                  <a:lnTo>
                    <a:pt x="2825" y="7380"/>
                  </a:lnTo>
                  <a:lnTo>
                    <a:pt x="2947" y="7405"/>
                  </a:lnTo>
                  <a:lnTo>
                    <a:pt x="2947" y="7405"/>
                  </a:lnTo>
                  <a:lnTo>
                    <a:pt x="3093" y="7380"/>
                  </a:lnTo>
                  <a:lnTo>
                    <a:pt x="3166" y="7356"/>
                  </a:lnTo>
                  <a:lnTo>
                    <a:pt x="3239" y="7332"/>
                  </a:lnTo>
                  <a:lnTo>
                    <a:pt x="3239" y="7332"/>
                  </a:lnTo>
                  <a:lnTo>
                    <a:pt x="3288" y="7283"/>
                  </a:lnTo>
                  <a:lnTo>
                    <a:pt x="3410" y="7259"/>
                  </a:lnTo>
                  <a:lnTo>
                    <a:pt x="3556" y="7234"/>
                  </a:lnTo>
                  <a:lnTo>
                    <a:pt x="3702" y="7234"/>
                  </a:lnTo>
                  <a:lnTo>
                    <a:pt x="3702" y="7234"/>
                  </a:lnTo>
                  <a:lnTo>
                    <a:pt x="3873" y="7234"/>
                  </a:lnTo>
                  <a:lnTo>
                    <a:pt x="4019" y="7283"/>
                  </a:lnTo>
                  <a:lnTo>
                    <a:pt x="4165" y="7332"/>
                  </a:lnTo>
                  <a:lnTo>
                    <a:pt x="4262" y="7429"/>
                  </a:lnTo>
                  <a:lnTo>
                    <a:pt x="4262" y="7429"/>
                  </a:lnTo>
                  <a:lnTo>
                    <a:pt x="4360" y="7502"/>
                  </a:lnTo>
                  <a:lnTo>
                    <a:pt x="4457" y="7551"/>
                  </a:lnTo>
                  <a:lnTo>
                    <a:pt x="4555" y="7600"/>
                  </a:lnTo>
                  <a:lnTo>
                    <a:pt x="4652" y="7600"/>
                  </a:lnTo>
                  <a:lnTo>
                    <a:pt x="4652" y="7600"/>
                  </a:lnTo>
                  <a:lnTo>
                    <a:pt x="4749" y="7648"/>
                  </a:lnTo>
                  <a:lnTo>
                    <a:pt x="4896" y="7721"/>
                  </a:lnTo>
                  <a:lnTo>
                    <a:pt x="5066" y="7843"/>
                  </a:lnTo>
                  <a:lnTo>
                    <a:pt x="5212" y="7989"/>
                  </a:lnTo>
                  <a:lnTo>
                    <a:pt x="5212" y="7989"/>
                  </a:lnTo>
                  <a:lnTo>
                    <a:pt x="5383" y="8135"/>
                  </a:lnTo>
                  <a:lnTo>
                    <a:pt x="5553" y="8257"/>
                  </a:lnTo>
                  <a:lnTo>
                    <a:pt x="5699" y="8330"/>
                  </a:lnTo>
                  <a:lnTo>
                    <a:pt x="5797" y="8355"/>
                  </a:lnTo>
                  <a:lnTo>
                    <a:pt x="5797" y="8355"/>
                  </a:lnTo>
                  <a:lnTo>
                    <a:pt x="5870" y="8379"/>
                  </a:lnTo>
                  <a:lnTo>
                    <a:pt x="5992" y="8428"/>
                  </a:lnTo>
                  <a:lnTo>
                    <a:pt x="6089" y="8476"/>
                  </a:lnTo>
                  <a:lnTo>
                    <a:pt x="6162" y="8549"/>
                  </a:lnTo>
                  <a:lnTo>
                    <a:pt x="6162" y="8549"/>
                  </a:lnTo>
                  <a:lnTo>
                    <a:pt x="6259" y="8622"/>
                  </a:lnTo>
                  <a:lnTo>
                    <a:pt x="6357" y="8695"/>
                  </a:lnTo>
                  <a:lnTo>
                    <a:pt x="6454" y="8720"/>
                  </a:lnTo>
                  <a:lnTo>
                    <a:pt x="6552" y="8744"/>
                  </a:lnTo>
                  <a:lnTo>
                    <a:pt x="6552" y="8744"/>
                  </a:lnTo>
                  <a:lnTo>
                    <a:pt x="6649" y="8769"/>
                  </a:lnTo>
                  <a:lnTo>
                    <a:pt x="6747" y="8793"/>
                  </a:lnTo>
                  <a:lnTo>
                    <a:pt x="6844" y="8866"/>
                  </a:lnTo>
                  <a:lnTo>
                    <a:pt x="6941" y="8939"/>
                  </a:lnTo>
                  <a:lnTo>
                    <a:pt x="6941" y="8939"/>
                  </a:lnTo>
                  <a:lnTo>
                    <a:pt x="7014" y="9036"/>
                  </a:lnTo>
                  <a:lnTo>
                    <a:pt x="7063" y="9134"/>
                  </a:lnTo>
                  <a:lnTo>
                    <a:pt x="7112" y="9231"/>
                  </a:lnTo>
                  <a:lnTo>
                    <a:pt x="7112" y="9304"/>
                  </a:lnTo>
                  <a:lnTo>
                    <a:pt x="7112" y="9304"/>
                  </a:lnTo>
                  <a:lnTo>
                    <a:pt x="7112" y="9402"/>
                  </a:lnTo>
                  <a:lnTo>
                    <a:pt x="7063" y="9499"/>
                  </a:lnTo>
                  <a:lnTo>
                    <a:pt x="7014" y="9597"/>
                  </a:lnTo>
                  <a:lnTo>
                    <a:pt x="6941" y="9694"/>
                  </a:lnTo>
                  <a:lnTo>
                    <a:pt x="6941" y="9694"/>
                  </a:lnTo>
                  <a:lnTo>
                    <a:pt x="6868" y="9791"/>
                  </a:lnTo>
                  <a:lnTo>
                    <a:pt x="6795" y="9889"/>
                  </a:lnTo>
                  <a:lnTo>
                    <a:pt x="6747" y="9986"/>
                  </a:lnTo>
                  <a:lnTo>
                    <a:pt x="6747" y="10084"/>
                  </a:lnTo>
                  <a:lnTo>
                    <a:pt x="6747" y="10084"/>
                  </a:lnTo>
                  <a:lnTo>
                    <a:pt x="6722" y="10181"/>
                  </a:lnTo>
                  <a:lnTo>
                    <a:pt x="6625" y="10327"/>
                  </a:lnTo>
                  <a:lnTo>
                    <a:pt x="6503" y="10473"/>
                  </a:lnTo>
                  <a:lnTo>
                    <a:pt x="6357" y="10644"/>
                  </a:lnTo>
                  <a:lnTo>
                    <a:pt x="6357" y="10644"/>
                  </a:lnTo>
                  <a:lnTo>
                    <a:pt x="6211" y="10814"/>
                  </a:lnTo>
                  <a:lnTo>
                    <a:pt x="6089" y="10961"/>
                  </a:lnTo>
                  <a:lnTo>
                    <a:pt x="6016" y="11107"/>
                  </a:lnTo>
                  <a:lnTo>
                    <a:pt x="5992" y="11204"/>
                  </a:lnTo>
                  <a:lnTo>
                    <a:pt x="5992" y="11204"/>
                  </a:lnTo>
                  <a:lnTo>
                    <a:pt x="5943" y="11326"/>
                  </a:lnTo>
                  <a:lnTo>
                    <a:pt x="5870" y="11472"/>
                  </a:lnTo>
                  <a:lnTo>
                    <a:pt x="5748" y="11618"/>
                  </a:lnTo>
                  <a:lnTo>
                    <a:pt x="5602" y="11789"/>
                  </a:lnTo>
                  <a:lnTo>
                    <a:pt x="5602" y="11789"/>
                  </a:lnTo>
                  <a:lnTo>
                    <a:pt x="5456" y="11935"/>
                  </a:lnTo>
                  <a:lnTo>
                    <a:pt x="5334" y="12105"/>
                  </a:lnTo>
                  <a:lnTo>
                    <a:pt x="5261" y="12251"/>
                  </a:lnTo>
                  <a:lnTo>
                    <a:pt x="5212" y="12349"/>
                  </a:lnTo>
                  <a:lnTo>
                    <a:pt x="5212" y="12349"/>
                  </a:lnTo>
                  <a:lnTo>
                    <a:pt x="5188" y="12446"/>
                  </a:lnTo>
                  <a:lnTo>
                    <a:pt x="5139" y="12568"/>
                  </a:lnTo>
                  <a:lnTo>
                    <a:pt x="5042" y="12714"/>
                  </a:lnTo>
                  <a:lnTo>
                    <a:pt x="4944" y="12836"/>
                  </a:lnTo>
                  <a:lnTo>
                    <a:pt x="4944" y="12836"/>
                  </a:lnTo>
                  <a:lnTo>
                    <a:pt x="4822" y="12958"/>
                  </a:lnTo>
                  <a:lnTo>
                    <a:pt x="4725" y="13079"/>
                  </a:lnTo>
                  <a:lnTo>
                    <a:pt x="4676" y="13201"/>
                  </a:lnTo>
                  <a:lnTo>
                    <a:pt x="4652" y="13299"/>
                  </a:lnTo>
                  <a:lnTo>
                    <a:pt x="4652" y="13299"/>
                  </a:lnTo>
                  <a:lnTo>
                    <a:pt x="4676" y="13469"/>
                  </a:lnTo>
                  <a:lnTo>
                    <a:pt x="4701" y="13542"/>
                  </a:lnTo>
                  <a:lnTo>
                    <a:pt x="4749" y="13591"/>
                  </a:lnTo>
                  <a:lnTo>
                    <a:pt x="4749" y="13591"/>
                  </a:lnTo>
                  <a:lnTo>
                    <a:pt x="4774" y="13640"/>
                  </a:lnTo>
                  <a:lnTo>
                    <a:pt x="4822" y="13713"/>
                  </a:lnTo>
                  <a:lnTo>
                    <a:pt x="4847" y="13883"/>
                  </a:lnTo>
                  <a:lnTo>
                    <a:pt x="4847" y="13883"/>
                  </a:lnTo>
                  <a:lnTo>
                    <a:pt x="4822" y="13956"/>
                  </a:lnTo>
                  <a:lnTo>
                    <a:pt x="4774" y="14005"/>
                  </a:lnTo>
                  <a:lnTo>
                    <a:pt x="4725" y="14054"/>
                  </a:lnTo>
                  <a:lnTo>
                    <a:pt x="4652" y="14054"/>
                  </a:lnTo>
                  <a:lnTo>
                    <a:pt x="4652" y="14054"/>
                  </a:lnTo>
                  <a:lnTo>
                    <a:pt x="4555" y="14054"/>
                  </a:lnTo>
                  <a:lnTo>
                    <a:pt x="4457" y="14005"/>
                  </a:lnTo>
                  <a:lnTo>
                    <a:pt x="4360" y="13956"/>
                  </a:lnTo>
                  <a:lnTo>
                    <a:pt x="4262" y="13883"/>
                  </a:lnTo>
                  <a:lnTo>
                    <a:pt x="4262" y="13883"/>
                  </a:lnTo>
                  <a:lnTo>
                    <a:pt x="4189" y="13761"/>
                  </a:lnTo>
                  <a:lnTo>
                    <a:pt x="4141" y="13615"/>
                  </a:lnTo>
                  <a:lnTo>
                    <a:pt x="4092" y="13469"/>
                  </a:lnTo>
                  <a:lnTo>
                    <a:pt x="4092" y="13299"/>
                  </a:lnTo>
                  <a:lnTo>
                    <a:pt x="4092" y="13299"/>
                  </a:lnTo>
                  <a:lnTo>
                    <a:pt x="4067" y="13152"/>
                  </a:lnTo>
                  <a:lnTo>
                    <a:pt x="4019" y="12982"/>
                  </a:lnTo>
                  <a:lnTo>
                    <a:pt x="3970" y="12836"/>
                  </a:lnTo>
                  <a:lnTo>
                    <a:pt x="3897" y="12738"/>
                  </a:lnTo>
                  <a:lnTo>
                    <a:pt x="3897" y="12738"/>
                  </a:lnTo>
                  <a:lnTo>
                    <a:pt x="3848" y="12690"/>
                  </a:lnTo>
                  <a:lnTo>
                    <a:pt x="3824" y="12592"/>
                  </a:lnTo>
                  <a:lnTo>
                    <a:pt x="3751" y="12349"/>
                  </a:lnTo>
                  <a:lnTo>
                    <a:pt x="3726" y="12056"/>
                  </a:lnTo>
                  <a:lnTo>
                    <a:pt x="3702" y="11716"/>
                  </a:lnTo>
                  <a:lnTo>
                    <a:pt x="3702" y="11472"/>
                  </a:lnTo>
                  <a:lnTo>
                    <a:pt x="3702" y="11472"/>
                  </a:lnTo>
                  <a:lnTo>
                    <a:pt x="3702" y="11301"/>
                  </a:lnTo>
                  <a:lnTo>
                    <a:pt x="3653" y="11107"/>
                  </a:lnTo>
                  <a:lnTo>
                    <a:pt x="3629" y="10936"/>
                  </a:lnTo>
                  <a:lnTo>
                    <a:pt x="3556" y="10741"/>
                  </a:lnTo>
                  <a:lnTo>
                    <a:pt x="3483" y="10571"/>
                  </a:lnTo>
                  <a:lnTo>
                    <a:pt x="3410" y="10425"/>
                  </a:lnTo>
                  <a:lnTo>
                    <a:pt x="3312" y="10279"/>
                  </a:lnTo>
                  <a:lnTo>
                    <a:pt x="3239" y="10181"/>
                  </a:lnTo>
                  <a:lnTo>
                    <a:pt x="3239" y="10181"/>
                  </a:lnTo>
                  <a:lnTo>
                    <a:pt x="3045" y="9962"/>
                  </a:lnTo>
                  <a:lnTo>
                    <a:pt x="2898" y="9767"/>
                  </a:lnTo>
                  <a:lnTo>
                    <a:pt x="2801" y="9621"/>
                  </a:lnTo>
                  <a:lnTo>
                    <a:pt x="2752" y="9499"/>
                  </a:lnTo>
                  <a:lnTo>
                    <a:pt x="2752" y="9499"/>
                  </a:lnTo>
                  <a:lnTo>
                    <a:pt x="2728" y="9353"/>
                  </a:lnTo>
                  <a:lnTo>
                    <a:pt x="2704" y="9280"/>
                  </a:lnTo>
                  <a:lnTo>
                    <a:pt x="2655" y="9231"/>
                  </a:lnTo>
                  <a:lnTo>
                    <a:pt x="2655" y="9231"/>
                  </a:lnTo>
                  <a:lnTo>
                    <a:pt x="2631" y="9158"/>
                  </a:lnTo>
                  <a:lnTo>
                    <a:pt x="2582" y="9036"/>
                  </a:lnTo>
                  <a:lnTo>
                    <a:pt x="2582" y="8890"/>
                  </a:lnTo>
                  <a:lnTo>
                    <a:pt x="2557" y="8744"/>
                  </a:lnTo>
                  <a:lnTo>
                    <a:pt x="2557" y="8744"/>
                  </a:lnTo>
                  <a:lnTo>
                    <a:pt x="2582" y="8598"/>
                  </a:lnTo>
                  <a:lnTo>
                    <a:pt x="2582" y="8452"/>
                  </a:lnTo>
                  <a:lnTo>
                    <a:pt x="2631" y="8330"/>
                  </a:lnTo>
                  <a:lnTo>
                    <a:pt x="2655" y="8281"/>
                  </a:lnTo>
                  <a:lnTo>
                    <a:pt x="2655" y="8281"/>
                  </a:lnTo>
                  <a:lnTo>
                    <a:pt x="2704" y="8208"/>
                  </a:lnTo>
                  <a:lnTo>
                    <a:pt x="2728" y="8160"/>
                  </a:lnTo>
                  <a:lnTo>
                    <a:pt x="2752" y="7989"/>
                  </a:lnTo>
                  <a:lnTo>
                    <a:pt x="2752" y="7989"/>
                  </a:lnTo>
                  <a:lnTo>
                    <a:pt x="2728" y="7819"/>
                  </a:lnTo>
                  <a:lnTo>
                    <a:pt x="2704" y="7746"/>
                  </a:lnTo>
                  <a:lnTo>
                    <a:pt x="2655" y="7697"/>
                  </a:lnTo>
                  <a:lnTo>
                    <a:pt x="2655" y="7697"/>
                  </a:lnTo>
                  <a:lnTo>
                    <a:pt x="2606" y="7673"/>
                  </a:lnTo>
                  <a:lnTo>
                    <a:pt x="2533" y="7624"/>
                  </a:lnTo>
                  <a:lnTo>
                    <a:pt x="2363" y="7600"/>
                  </a:lnTo>
                  <a:lnTo>
                    <a:pt x="2363" y="7600"/>
                  </a:lnTo>
                  <a:lnTo>
                    <a:pt x="2265" y="7575"/>
                  </a:lnTo>
                  <a:lnTo>
                    <a:pt x="2119" y="7502"/>
                  </a:lnTo>
                  <a:lnTo>
                    <a:pt x="1973" y="7380"/>
                  </a:lnTo>
                  <a:lnTo>
                    <a:pt x="1802" y="7234"/>
                  </a:lnTo>
                  <a:lnTo>
                    <a:pt x="1802" y="7234"/>
                  </a:lnTo>
                  <a:lnTo>
                    <a:pt x="1632" y="7088"/>
                  </a:lnTo>
                  <a:lnTo>
                    <a:pt x="1486" y="6966"/>
                  </a:lnTo>
                  <a:lnTo>
                    <a:pt x="1340" y="6869"/>
                  </a:lnTo>
                  <a:lnTo>
                    <a:pt x="1242" y="6845"/>
                  </a:lnTo>
                  <a:lnTo>
                    <a:pt x="1242" y="6845"/>
                  </a:lnTo>
                  <a:lnTo>
                    <a:pt x="1121" y="6796"/>
                  </a:lnTo>
                  <a:lnTo>
                    <a:pt x="926" y="6674"/>
                  </a:lnTo>
                  <a:lnTo>
                    <a:pt x="706" y="6504"/>
                  </a:lnTo>
                  <a:lnTo>
                    <a:pt x="463" y="6284"/>
                  </a:lnTo>
                  <a:lnTo>
                    <a:pt x="463" y="6284"/>
                  </a:lnTo>
                  <a:lnTo>
                    <a:pt x="171" y="5919"/>
                  </a:lnTo>
                  <a:lnTo>
                    <a:pt x="0" y="5700"/>
                  </a:lnTo>
                  <a:lnTo>
                    <a:pt x="0" y="5700"/>
                  </a:lnTo>
                  <a:lnTo>
                    <a:pt x="0" y="5724"/>
                  </a:lnTo>
                </a:path>
              </a:pathLst>
            </a:custGeom>
            <a:noFill/>
            <a:ln w="12175" cap="rnd" cmpd="sng">
              <a:solidFill>
                <a:srgbClr val="6D9EE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5"/>
            <p:cNvSpPr/>
            <p:nvPr/>
          </p:nvSpPr>
          <p:spPr>
            <a:xfrm>
              <a:off x="6128575" y="3695900"/>
              <a:ext cx="86475" cy="47525"/>
            </a:xfrm>
            <a:custGeom>
              <a:avLst/>
              <a:gdLst/>
              <a:ahLst/>
              <a:cxnLst/>
              <a:rect l="l" t="t" r="r" b="b"/>
              <a:pathLst>
                <a:path w="3459" h="1901" fill="none" extrusionOk="0">
                  <a:moveTo>
                    <a:pt x="2022" y="1340"/>
                  </a:moveTo>
                  <a:lnTo>
                    <a:pt x="2022" y="1340"/>
                  </a:lnTo>
                  <a:lnTo>
                    <a:pt x="1924" y="1413"/>
                  </a:lnTo>
                  <a:lnTo>
                    <a:pt x="1827" y="1486"/>
                  </a:lnTo>
                  <a:lnTo>
                    <a:pt x="1729" y="1511"/>
                  </a:lnTo>
                  <a:lnTo>
                    <a:pt x="1632" y="1535"/>
                  </a:lnTo>
                  <a:lnTo>
                    <a:pt x="1632" y="1535"/>
                  </a:lnTo>
                  <a:lnTo>
                    <a:pt x="1559" y="1535"/>
                  </a:lnTo>
                  <a:lnTo>
                    <a:pt x="1461" y="1584"/>
                  </a:lnTo>
                  <a:lnTo>
                    <a:pt x="1340" y="1657"/>
                  </a:lnTo>
                  <a:lnTo>
                    <a:pt x="1267" y="1730"/>
                  </a:lnTo>
                  <a:lnTo>
                    <a:pt x="1267" y="1730"/>
                  </a:lnTo>
                  <a:lnTo>
                    <a:pt x="1169" y="1803"/>
                  </a:lnTo>
                  <a:lnTo>
                    <a:pt x="1072" y="1852"/>
                  </a:lnTo>
                  <a:lnTo>
                    <a:pt x="974" y="1900"/>
                  </a:lnTo>
                  <a:lnTo>
                    <a:pt x="877" y="1900"/>
                  </a:lnTo>
                  <a:lnTo>
                    <a:pt x="877" y="1900"/>
                  </a:lnTo>
                  <a:lnTo>
                    <a:pt x="779" y="1900"/>
                  </a:lnTo>
                  <a:lnTo>
                    <a:pt x="682" y="1852"/>
                  </a:lnTo>
                  <a:lnTo>
                    <a:pt x="585" y="1803"/>
                  </a:lnTo>
                  <a:lnTo>
                    <a:pt x="512" y="1730"/>
                  </a:lnTo>
                  <a:lnTo>
                    <a:pt x="512" y="1730"/>
                  </a:lnTo>
                  <a:lnTo>
                    <a:pt x="438" y="1633"/>
                  </a:lnTo>
                  <a:lnTo>
                    <a:pt x="414" y="1535"/>
                  </a:lnTo>
                  <a:lnTo>
                    <a:pt x="438" y="1438"/>
                  </a:lnTo>
                  <a:lnTo>
                    <a:pt x="512" y="1340"/>
                  </a:lnTo>
                  <a:lnTo>
                    <a:pt x="512" y="1340"/>
                  </a:lnTo>
                  <a:lnTo>
                    <a:pt x="585" y="1243"/>
                  </a:lnTo>
                  <a:lnTo>
                    <a:pt x="633" y="1145"/>
                  </a:lnTo>
                  <a:lnTo>
                    <a:pt x="682" y="1048"/>
                  </a:lnTo>
                  <a:lnTo>
                    <a:pt x="682" y="951"/>
                  </a:lnTo>
                  <a:lnTo>
                    <a:pt x="682" y="951"/>
                  </a:lnTo>
                  <a:lnTo>
                    <a:pt x="658" y="804"/>
                  </a:lnTo>
                  <a:lnTo>
                    <a:pt x="633" y="731"/>
                  </a:lnTo>
                  <a:lnTo>
                    <a:pt x="585" y="683"/>
                  </a:lnTo>
                  <a:lnTo>
                    <a:pt x="585" y="683"/>
                  </a:lnTo>
                  <a:lnTo>
                    <a:pt x="536" y="634"/>
                  </a:lnTo>
                  <a:lnTo>
                    <a:pt x="463" y="610"/>
                  </a:lnTo>
                  <a:lnTo>
                    <a:pt x="317" y="585"/>
                  </a:lnTo>
                  <a:lnTo>
                    <a:pt x="317" y="585"/>
                  </a:lnTo>
                  <a:lnTo>
                    <a:pt x="146" y="561"/>
                  </a:lnTo>
                  <a:lnTo>
                    <a:pt x="73" y="512"/>
                  </a:lnTo>
                  <a:lnTo>
                    <a:pt x="24" y="488"/>
                  </a:lnTo>
                  <a:lnTo>
                    <a:pt x="24" y="488"/>
                  </a:lnTo>
                  <a:lnTo>
                    <a:pt x="0" y="439"/>
                  </a:lnTo>
                  <a:lnTo>
                    <a:pt x="24" y="366"/>
                  </a:lnTo>
                  <a:lnTo>
                    <a:pt x="49" y="293"/>
                  </a:lnTo>
                  <a:lnTo>
                    <a:pt x="122" y="196"/>
                  </a:lnTo>
                  <a:lnTo>
                    <a:pt x="122" y="196"/>
                  </a:lnTo>
                  <a:lnTo>
                    <a:pt x="171" y="171"/>
                  </a:lnTo>
                  <a:lnTo>
                    <a:pt x="268" y="123"/>
                  </a:lnTo>
                  <a:lnTo>
                    <a:pt x="512" y="74"/>
                  </a:lnTo>
                  <a:lnTo>
                    <a:pt x="804" y="25"/>
                  </a:lnTo>
                  <a:lnTo>
                    <a:pt x="1145" y="1"/>
                  </a:lnTo>
                  <a:lnTo>
                    <a:pt x="2509" y="1"/>
                  </a:lnTo>
                  <a:lnTo>
                    <a:pt x="2509" y="1"/>
                  </a:lnTo>
                  <a:lnTo>
                    <a:pt x="2850" y="25"/>
                  </a:lnTo>
                  <a:lnTo>
                    <a:pt x="3142" y="49"/>
                  </a:lnTo>
                  <a:lnTo>
                    <a:pt x="3337" y="74"/>
                  </a:lnTo>
                  <a:lnTo>
                    <a:pt x="3434" y="98"/>
                  </a:lnTo>
                  <a:lnTo>
                    <a:pt x="3434" y="98"/>
                  </a:lnTo>
                  <a:lnTo>
                    <a:pt x="3458" y="123"/>
                  </a:lnTo>
                  <a:lnTo>
                    <a:pt x="3434" y="171"/>
                  </a:lnTo>
                  <a:lnTo>
                    <a:pt x="3361" y="317"/>
                  </a:lnTo>
                  <a:lnTo>
                    <a:pt x="3239" y="488"/>
                  </a:lnTo>
                  <a:lnTo>
                    <a:pt x="3069" y="683"/>
                  </a:lnTo>
                  <a:lnTo>
                    <a:pt x="3069" y="683"/>
                  </a:lnTo>
                  <a:lnTo>
                    <a:pt x="2874" y="853"/>
                  </a:lnTo>
                  <a:lnTo>
                    <a:pt x="2679" y="999"/>
                  </a:lnTo>
                  <a:lnTo>
                    <a:pt x="2509" y="1121"/>
                  </a:lnTo>
                  <a:lnTo>
                    <a:pt x="2411" y="1145"/>
                  </a:lnTo>
                  <a:lnTo>
                    <a:pt x="2411" y="1145"/>
                  </a:lnTo>
                  <a:lnTo>
                    <a:pt x="2314" y="1170"/>
                  </a:lnTo>
                  <a:lnTo>
                    <a:pt x="2216" y="1194"/>
                  </a:lnTo>
                  <a:lnTo>
                    <a:pt x="2119" y="1267"/>
                  </a:lnTo>
                  <a:lnTo>
                    <a:pt x="2022" y="1340"/>
                  </a:lnTo>
                  <a:lnTo>
                    <a:pt x="2022" y="1340"/>
                  </a:lnTo>
                </a:path>
              </a:pathLst>
            </a:custGeom>
            <a:noFill/>
            <a:ln w="12175" cap="rnd" cmpd="sng">
              <a:solidFill>
                <a:srgbClr val="6D9EE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5"/>
            <p:cNvSpPr/>
            <p:nvPr/>
          </p:nvSpPr>
          <p:spPr>
            <a:xfrm>
              <a:off x="6357500" y="3940075"/>
              <a:ext cx="18900" cy="34725"/>
            </a:xfrm>
            <a:custGeom>
              <a:avLst/>
              <a:gdLst/>
              <a:ahLst/>
              <a:cxnLst/>
              <a:rect l="l" t="t" r="r" b="b"/>
              <a:pathLst>
                <a:path w="756" h="1389" fill="none" extrusionOk="0">
                  <a:moveTo>
                    <a:pt x="585" y="682"/>
                  </a:moveTo>
                  <a:lnTo>
                    <a:pt x="585" y="682"/>
                  </a:lnTo>
                  <a:lnTo>
                    <a:pt x="512" y="779"/>
                  </a:lnTo>
                  <a:lnTo>
                    <a:pt x="439" y="877"/>
                  </a:lnTo>
                  <a:lnTo>
                    <a:pt x="390" y="974"/>
                  </a:lnTo>
                  <a:lnTo>
                    <a:pt x="390" y="1072"/>
                  </a:lnTo>
                  <a:lnTo>
                    <a:pt x="390" y="1072"/>
                  </a:lnTo>
                  <a:lnTo>
                    <a:pt x="366" y="1218"/>
                  </a:lnTo>
                  <a:lnTo>
                    <a:pt x="317" y="1291"/>
                  </a:lnTo>
                  <a:lnTo>
                    <a:pt x="293" y="1364"/>
                  </a:lnTo>
                  <a:lnTo>
                    <a:pt x="293" y="1364"/>
                  </a:lnTo>
                  <a:lnTo>
                    <a:pt x="244" y="1388"/>
                  </a:lnTo>
                  <a:lnTo>
                    <a:pt x="195" y="1388"/>
                  </a:lnTo>
                  <a:lnTo>
                    <a:pt x="147" y="1388"/>
                  </a:lnTo>
                  <a:lnTo>
                    <a:pt x="98" y="1364"/>
                  </a:lnTo>
                  <a:lnTo>
                    <a:pt x="98" y="1364"/>
                  </a:lnTo>
                  <a:lnTo>
                    <a:pt x="74" y="1291"/>
                  </a:lnTo>
                  <a:lnTo>
                    <a:pt x="25" y="1169"/>
                  </a:lnTo>
                  <a:lnTo>
                    <a:pt x="25" y="1023"/>
                  </a:lnTo>
                  <a:lnTo>
                    <a:pt x="1" y="877"/>
                  </a:lnTo>
                  <a:lnTo>
                    <a:pt x="1" y="877"/>
                  </a:lnTo>
                  <a:lnTo>
                    <a:pt x="25" y="706"/>
                  </a:lnTo>
                  <a:lnTo>
                    <a:pt x="98" y="536"/>
                  </a:lnTo>
                  <a:lnTo>
                    <a:pt x="171" y="365"/>
                  </a:lnTo>
                  <a:lnTo>
                    <a:pt x="293" y="219"/>
                  </a:lnTo>
                  <a:lnTo>
                    <a:pt x="293" y="219"/>
                  </a:lnTo>
                  <a:lnTo>
                    <a:pt x="415" y="122"/>
                  </a:lnTo>
                  <a:lnTo>
                    <a:pt x="512" y="49"/>
                  </a:lnTo>
                  <a:lnTo>
                    <a:pt x="609" y="0"/>
                  </a:lnTo>
                  <a:lnTo>
                    <a:pt x="682" y="24"/>
                  </a:lnTo>
                  <a:lnTo>
                    <a:pt x="682" y="24"/>
                  </a:lnTo>
                  <a:lnTo>
                    <a:pt x="707" y="73"/>
                  </a:lnTo>
                  <a:lnTo>
                    <a:pt x="731" y="146"/>
                  </a:lnTo>
                  <a:lnTo>
                    <a:pt x="756" y="317"/>
                  </a:lnTo>
                  <a:lnTo>
                    <a:pt x="756" y="317"/>
                  </a:lnTo>
                  <a:lnTo>
                    <a:pt x="756" y="390"/>
                  </a:lnTo>
                  <a:lnTo>
                    <a:pt x="707" y="487"/>
                  </a:lnTo>
                  <a:lnTo>
                    <a:pt x="658" y="609"/>
                  </a:lnTo>
                  <a:lnTo>
                    <a:pt x="585" y="682"/>
                  </a:lnTo>
                  <a:lnTo>
                    <a:pt x="585" y="682"/>
                  </a:lnTo>
                </a:path>
              </a:pathLst>
            </a:custGeom>
            <a:noFill/>
            <a:ln w="12175" cap="rnd" cmpd="sng">
              <a:solidFill>
                <a:srgbClr val="6D9EE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5"/>
            <p:cNvSpPr/>
            <p:nvPr/>
          </p:nvSpPr>
          <p:spPr>
            <a:xfrm>
              <a:off x="6202850" y="3720875"/>
              <a:ext cx="204000" cy="278875"/>
            </a:xfrm>
            <a:custGeom>
              <a:avLst/>
              <a:gdLst/>
              <a:ahLst/>
              <a:cxnLst/>
              <a:rect l="l" t="t" r="r" b="b"/>
              <a:pathLst>
                <a:path w="8160" h="11155" fill="none" extrusionOk="0">
                  <a:moveTo>
                    <a:pt x="8159" y="4774"/>
                  </a:moveTo>
                  <a:lnTo>
                    <a:pt x="8159" y="4774"/>
                  </a:lnTo>
                  <a:lnTo>
                    <a:pt x="7599" y="4701"/>
                  </a:lnTo>
                  <a:lnTo>
                    <a:pt x="7283" y="4652"/>
                  </a:lnTo>
                  <a:lnTo>
                    <a:pt x="7136" y="4603"/>
                  </a:lnTo>
                  <a:lnTo>
                    <a:pt x="7136" y="4603"/>
                  </a:lnTo>
                  <a:lnTo>
                    <a:pt x="7088" y="4579"/>
                  </a:lnTo>
                  <a:lnTo>
                    <a:pt x="7015" y="4555"/>
                  </a:lnTo>
                  <a:lnTo>
                    <a:pt x="6844" y="4530"/>
                  </a:lnTo>
                  <a:lnTo>
                    <a:pt x="6844" y="4530"/>
                  </a:lnTo>
                  <a:lnTo>
                    <a:pt x="6747" y="4506"/>
                  </a:lnTo>
                  <a:lnTo>
                    <a:pt x="6649" y="4457"/>
                  </a:lnTo>
                  <a:lnTo>
                    <a:pt x="6552" y="4409"/>
                  </a:lnTo>
                  <a:lnTo>
                    <a:pt x="6454" y="4336"/>
                  </a:lnTo>
                  <a:lnTo>
                    <a:pt x="6454" y="4336"/>
                  </a:lnTo>
                  <a:lnTo>
                    <a:pt x="6381" y="4262"/>
                  </a:lnTo>
                  <a:lnTo>
                    <a:pt x="6308" y="4214"/>
                  </a:lnTo>
                  <a:lnTo>
                    <a:pt x="6235" y="4214"/>
                  </a:lnTo>
                  <a:lnTo>
                    <a:pt x="6187" y="4238"/>
                  </a:lnTo>
                  <a:lnTo>
                    <a:pt x="6187" y="4238"/>
                  </a:lnTo>
                  <a:lnTo>
                    <a:pt x="6162" y="4287"/>
                  </a:lnTo>
                  <a:lnTo>
                    <a:pt x="6162" y="4360"/>
                  </a:lnTo>
                  <a:lnTo>
                    <a:pt x="6211" y="4433"/>
                  </a:lnTo>
                  <a:lnTo>
                    <a:pt x="6284" y="4530"/>
                  </a:lnTo>
                  <a:lnTo>
                    <a:pt x="6284" y="4530"/>
                  </a:lnTo>
                  <a:lnTo>
                    <a:pt x="6357" y="4603"/>
                  </a:lnTo>
                  <a:lnTo>
                    <a:pt x="6454" y="4652"/>
                  </a:lnTo>
                  <a:lnTo>
                    <a:pt x="6576" y="4701"/>
                  </a:lnTo>
                  <a:lnTo>
                    <a:pt x="6649" y="4701"/>
                  </a:lnTo>
                  <a:lnTo>
                    <a:pt x="6649" y="4701"/>
                  </a:lnTo>
                  <a:lnTo>
                    <a:pt x="6747" y="4725"/>
                  </a:lnTo>
                  <a:lnTo>
                    <a:pt x="6844" y="4774"/>
                  </a:lnTo>
                  <a:lnTo>
                    <a:pt x="6942" y="4823"/>
                  </a:lnTo>
                  <a:lnTo>
                    <a:pt x="7039" y="4896"/>
                  </a:lnTo>
                  <a:lnTo>
                    <a:pt x="7039" y="4896"/>
                  </a:lnTo>
                  <a:lnTo>
                    <a:pt x="7063" y="4944"/>
                  </a:lnTo>
                  <a:lnTo>
                    <a:pt x="7088" y="4993"/>
                  </a:lnTo>
                  <a:lnTo>
                    <a:pt x="7063" y="5139"/>
                  </a:lnTo>
                  <a:lnTo>
                    <a:pt x="6966" y="5310"/>
                  </a:lnTo>
                  <a:lnTo>
                    <a:pt x="6844" y="5480"/>
                  </a:lnTo>
                  <a:lnTo>
                    <a:pt x="6844" y="5480"/>
                  </a:lnTo>
                  <a:lnTo>
                    <a:pt x="6674" y="5626"/>
                  </a:lnTo>
                  <a:lnTo>
                    <a:pt x="6528" y="5748"/>
                  </a:lnTo>
                  <a:lnTo>
                    <a:pt x="6381" y="5821"/>
                  </a:lnTo>
                  <a:lnTo>
                    <a:pt x="6284" y="5846"/>
                  </a:lnTo>
                  <a:lnTo>
                    <a:pt x="6284" y="5846"/>
                  </a:lnTo>
                  <a:lnTo>
                    <a:pt x="6113" y="5870"/>
                  </a:lnTo>
                  <a:lnTo>
                    <a:pt x="6040" y="5894"/>
                  </a:lnTo>
                  <a:lnTo>
                    <a:pt x="5992" y="5943"/>
                  </a:lnTo>
                  <a:lnTo>
                    <a:pt x="5992" y="5943"/>
                  </a:lnTo>
                  <a:lnTo>
                    <a:pt x="5943" y="5967"/>
                  </a:lnTo>
                  <a:lnTo>
                    <a:pt x="5894" y="5992"/>
                  </a:lnTo>
                  <a:lnTo>
                    <a:pt x="5846" y="5967"/>
                  </a:lnTo>
                  <a:lnTo>
                    <a:pt x="5797" y="5943"/>
                  </a:lnTo>
                  <a:lnTo>
                    <a:pt x="5797" y="5943"/>
                  </a:lnTo>
                  <a:lnTo>
                    <a:pt x="5773" y="5894"/>
                  </a:lnTo>
                  <a:lnTo>
                    <a:pt x="5724" y="5821"/>
                  </a:lnTo>
                  <a:lnTo>
                    <a:pt x="5699" y="5651"/>
                  </a:lnTo>
                  <a:lnTo>
                    <a:pt x="5699" y="5651"/>
                  </a:lnTo>
                  <a:lnTo>
                    <a:pt x="5675" y="5553"/>
                  </a:lnTo>
                  <a:lnTo>
                    <a:pt x="5602" y="5407"/>
                  </a:lnTo>
                  <a:lnTo>
                    <a:pt x="5480" y="5261"/>
                  </a:lnTo>
                  <a:lnTo>
                    <a:pt x="5334" y="5091"/>
                  </a:lnTo>
                  <a:lnTo>
                    <a:pt x="5334" y="5091"/>
                  </a:lnTo>
                  <a:lnTo>
                    <a:pt x="5188" y="4920"/>
                  </a:lnTo>
                  <a:lnTo>
                    <a:pt x="5066" y="4774"/>
                  </a:lnTo>
                  <a:lnTo>
                    <a:pt x="4969" y="4628"/>
                  </a:lnTo>
                  <a:lnTo>
                    <a:pt x="4944" y="4530"/>
                  </a:lnTo>
                  <a:lnTo>
                    <a:pt x="4944" y="4530"/>
                  </a:lnTo>
                  <a:lnTo>
                    <a:pt x="4944" y="4457"/>
                  </a:lnTo>
                  <a:lnTo>
                    <a:pt x="4920" y="4409"/>
                  </a:lnTo>
                  <a:lnTo>
                    <a:pt x="4896" y="4409"/>
                  </a:lnTo>
                  <a:lnTo>
                    <a:pt x="4847" y="4433"/>
                  </a:lnTo>
                  <a:lnTo>
                    <a:pt x="4847" y="4433"/>
                  </a:lnTo>
                  <a:lnTo>
                    <a:pt x="4823" y="4482"/>
                  </a:lnTo>
                  <a:lnTo>
                    <a:pt x="4774" y="4555"/>
                  </a:lnTo>
                  <a:lnTo>
                    <a:pt x="4750" y="4701"/>
                  </a:lnTo>
                  <a:lnTo>
                    <a:pt x="4750" y="4701"/>
                  </a:lnTo>
                  <a:lnTo>
                    <a:pt x="4774" y="4798"/>
                  </a:lnTo>
                  <a:lnTo>
                    <a:pt x="4847" y="4920"/>
                  </a:lnTo>
                  <a:lnTo>
                    <a:pt x="4920" y="5066"/>
                  </a:lnTo>
                  <a:lnTo>
                    <a:pt x="5042" y="5188"/>
                  </a:lnTo>
                  <a:lnTo>
                    <a:pt x="5042" y="5188"/>
                  </a:lnTo>
                  <a:lnTo>
                    <a:pt x="5139" y="5310"/>
                  </a:lnTo>
                  <a:lnTo>
                    <a:pt x="5237" y="5431"/>
                  </a:lnTo>
                  <a:lnTo>
                    <a:pt x="5310" y="5553"/>
                  </a:lnTo>
                  <a:lnTo>
                    <a:pt x="5334" y="5651"/>
                  </a:lnTo>
                  <a:lnTo>
                    <a:pt x="5334" y="5651"/>
                  </a:lnTo>
                  <a:lnTo>
                    <a:pt x="5334" y="5748"/>
                  </a:lnTo>
                  <a:lnTo>
                    <a:pt x="5383" y="5846"/>
                  </a:lnTo>
                  <a:lnTo>
                    <a:pt x="5432" y="5943"/>
                  </a:lnTo>
                  <a:lnTo>
                    <a:pt x="5505" y="6040"/>
                  </a:lnTo>
                  <a:lnTo>
                    <a:pt x="5505" y="6040"/>
                  </a:lnTo>
                  <a:lnTo>
                    <a:pt x="5626" y="6113"/>
                  </a:lnTo>
                  <a:lnTo>
                    <a:pt x="5773" y="6162"/>
                  </a:lnTo>
                  <a:lnTo>
                    <a:pt x="5919" y="6211"/>
                  </a:lnTo>
                  <a:lnTo>
                    <a:pt x="6089" y="6235"/>
                  </a:lnTo>
                  <a:lnTo>
                    <a:pt x="6089" y="6235"/>
                  </a:lnTo>
                  <a:lnTo>
                    <a:pt x="6235" y="6235"/>
                  </a:lnTo>
                  <a:lnTo>
                    <a:pt x="6357" y="6284"/>
                  </a:lnTo>
                  <a:lnTo>
                    <a:pt x="6430" y="6333"/>
                  </a:lnTo>
                  <a:lnTo>
                    <a:pt x="6454" y="6381"/>
                  </a:lnTo>
                  <a:lnTo>
                    <a:pt x="6454" y="6430"/>
                  </a:lnTo>
                  <a:lnTo>
                    <a:pt x="6454" y="6430"/>
                  </a:lnTo>
                  <a:lnTo>
                    <a:pt x="6430" y="6527"/>
                  </a:lnTo>
                  <a:lnTo>
                    <a:pt x="6308" y="6722"/>
                  </a:lnTo>
                  <a:lnTo>
                    <a:pt x="6113" y="6941"/>
                  </a:lnTo>
                  <a:lnTo>
                    <a:pt x="5894" y="7185"/>
                  </a:lnTo>
                  <a:lnTo>
                    <a:pt x="5894" y="7185"/>
                  </a:lnTo>
                  <a:lnTo>
                    <a:pt x="5675" y="7429"/>
                  </a:lnTo>
                  <a:lnTo>
                    <a:pt x="5505" y="7696"/>
                  </a:lnTo>
                  <a:lnTo>
                    <a:pt x="5358" y="7940"/>
                  </a:lnTo>
                  <a:lnTo>
                    <a:pt x="5334" y="8037"/>
                  </a:lnTo>
                  <a:lnTo>
                    <a:pt x="5334" y="8135"/>
                  </a:lnTo>
                  <a:lnTo>
                    <a:pt x="5334" y="8135"/>
                  </a:lnTo>
                  <a:lnTo>
                    <a:pt x="5334" y="8281"/>
                  </a:lnTo>
                  <a:lnTo>
                    <a:pt x="5358" y="8427"/>
                  </a:lnTo>
                  <a:lnTo>
                    <a:pt x="5383" y="8525"/>
                  </a:lnTo>
                  <a:lnTo>
                    <a:pt x="5432" y="8598"/>
                  </a:lnTo>
                  <a:lnTo>
                    <a:pt x="5432" y="8598"/>
                  </a:lnTo>
                  <a:lnTo>
                    <a:pt x="5456" y="8646"/>
                  </a:lnTo>
                  <a:lnTo>
                    <a:pt x="5480" y="8719"/>
                  </a:lnTo>
                  <a:lnTo>
                    <a:pt x="5505" y="8890"/>
                  </a:lnTo>
                  <a:lnTo>
                    <a:pt x="5505" y="8890"/>
                  </a:lnTo>
                  <a:lnTo>
                    <a:pt x="5480" y="8987"/>
                  </a:lnTo>
                  <a:lnTo>
                    <a:pt x="5383" y="9158"/>
                  </a:lnTo>
                  <a:lnTo>
                    <a:pt x="5237" y="9353"/>
                  </a:lnTo>
                  <a:lnTo>
                    <a:pt x="5042" y="9547"/>
                  </a:lnTo>
                  <a:lnTo>
                    <a:pt x="5042" y="9547"/>
                  </a:lnTo>
                  <a:lnTo>
                    <a:pt x="4847" y="9742"/>
                  </a:lnTo>
                  <a:lnTo>
                    <a:pt x="4701" y="9937"/>
                  </a:lnTo>
                  <a:lnTo>
                    <a:pt x="4603" y="10108"/>
                  </a:lnTo>
                  <a:lnTo>
                    <a:pt x="4555" y="10205"/>
                  </a:lnTo>
                  <a:lnTo>
                    <a:pt x="4555" y="10205"/>
                  </a:lnTo>
                  <a:lnTo>
                    <a:pt x="4530" y="10327"/>
                  </a:lnTo>
                  <a:lnTo>
                    <a:pt x="4457" y="10473"/>
                  </a:lnTo>
                  <a:lnTo>
                    <a:pt x="4336" y="10619"/>
                  </a:lnTo>
                  <a:lnTo>
                    <a:pt x="4189" y="10790"/>
                  </a:lnTo>
                  <a:lnTo>
                    <a:pt x="4189" y="10790"/>
                  </a:lnTo>
                  <a:lnTo>
                    <a:pt x="4019" y="10936"/>
                  </a:lnTo>
                  <a:lnTo>
                    <a:pt x="3873" y="11057"/>
                  </a:lnTo>
                  <a:lnTo>
                    <a:pt x="3727" y="11131"/>
                  </a:lnTo>
                  <a:lnTo>
                    <a:pt x="3605" y="11155"/>
                  </a:lnTo>
                  <a:lnTo>
                    <a:pt x="3605" y="11155"/>
                  </a:lnTo>
                  <a:lnTo>
                    <a:pt x="3532" y="11155"/>
                  </a:lnTo>
                  <a:lnTo>
                    <a:pt x="3434" y="11106"/>
                  </a:lnTo>
                  <a:lnTo>
                    <a:pt x="3337" y="11057"/>
                  </a:lnTo>
                  <a:lnTo>
                    <a:pt x="3240" y="10984"/>
                  </a:lnTo>
                  <a:lnTo>
                    <a:pt x="3240" y="10984"/>
                  </a:lnTo>
                  <a:lnTo>
                    <a:pt x="3167" y="10887"/>
                  </a:lnTo>
                  <a:lnTo>
                    <a:pt x="3093" y="10790"/>
                  </a:lnTo>
                  <a:lnTo>
                    <a:pt x="3069" y="10692"/>
                  </a:lnTo>
                  <a:lnTo>
                    <a:pt x="3045" y="10595"/>
                  </a:lnTo>
                  <a:lnTo>
                    <a:pt x="3045" y="10595"/>
                  </a:lnTo>
                  <a:lnTo>
                    <a:pt x="3020" y="10424"/>
                  </a:lnTo>
                  <a:lnTo>
                    <a:pt x="2996" y="10351"/>
                  </a:lnTo>
                  <a:lnTo>
                    <a:pt x="2947" y="10302"/>
                  </a:lnTo>
                  <a:lnTo>
                    <a:pt x="2947" y="10302"/>
                  </a:lnTo>
                  <a:lnTo>
                    <a:pt x="2923" y="10254"/>
                  </a:lnTo>
                  <a:lnTo>
                    <a:pt x="2874" y="10181"/>
                  </a:lnTo>
                  <a:lnTo>
                    <a:pt x="2850" y="10035"/>
                  </a:lnTo>
                  <a:lnTo>
                    <a:pt x="2850" y="10035"/>
                  </a:lnTo>
                  <a:lnTo>
                    <a:pt x="2826" y="9864"/>
                  </a:lnTo>
                  <a:lnTo>
                    <a:pt x="2801" y="9791"/>
                  </a:lnTo>
                  <a:lnTo>
                    <a:pt x="2752" y="9742"/>
                  </a:lnTo>
                  <a:lnTo>
                    <a:pt x="2752" y="9742"/>
                  </a:lnTo>
                  <a:lnTo>
                    <a:pt x="2728" y="9669"/>
                  </a:lnTo>
                  <a:lnTo>
                    <a:pt x="2704" y="9572"/>
                  </a:lnTo>
                  <a:lnTo>
                    <a:pt x="2679" y="9426"/>
                  </a:lnTo>
                  <a:lnTo>
                    <a:pt x="2655" y="9255"/>
                  </a:lnTo>
                  <a:lnTo>
                    <a:pt x="2655" y="9255"/>
                  </a:lnTo>
                  <a:lnTo>
                    <a:pt x="2679" y="9109"/>
                  </a:lnTo>
                  <a:lnTo>
                    <a:pt x="2704" y="8963"/>
                  </a:lnTo>
                  <a:lnTo>
                    <a:pt x="2728" y="8866"/>
                  </a:lnTo>
                  <a:lnTo>
                    <a:pt x="2752" y="8792"/>
                  </a:lnTo>
                  <a:lnTo>
                    <a:pt x="2752" y="8792"/>
                  </a:lnTo>
                  <a:lnTo>
                    <a:pt x="2801" y="8744"/>
                  </a:lnTo>
                  <a:lnTo>
                    <a:pt x="2826" y="8671"/>
                  </a:lnTo>
                  <a:lnTo>
                    <a:pt x="2850" y="8500"/>
                  </a:lnTo>
                  <a:lnTo>
                    <a:pt x="2850" y="8500"/>
                  </a:lnTo>
                  <a:lnTo>
                    <a:pt x="2826" y="8403"/>
                  </a:lnTo>
                  <a:lnTo>
                    <a:pt x="2777" y="8281"/>
                  </a:lnTo>
                  <a:lnTo>
                    <a:pt x="2679" y="8159"/>
                  </a:lnTo>
                  <a:lnTo>
                    <a:pt x="2582" y="8037"/>
                  </a:lnTo>
                  <a:lnTo>
                    <a:pt x="2582" y="8037"/>
                  </a:lnTo>
                  <a:lnTo>
                    <a:pt x="2460" y="7891"/>
                  </a:lnTo>
                  <a:lnTo>
                    <a:pt x="2363" y="7721"/>
                  </a:lnTo>
                  <a:lnTo>
                    <a:pt x="2314" y="7526"/>
                  </a:lnTo>
                  <a:lnTo>
                    <a:pt x="2290" y="7356"/>
                  </a:lnTo>
                  <a:lnTo>
                    <a:pt x="2290" y="7356"/>
                  </a:lnTo>
                  <a:lnTo>
                    <a:pt x="2290" y="7209"/>
                  </a:lnTo>
                  <a:lnTo>
                    <a:pt x="2265" y="7063"/>
                  </a:lnTo>
                  <a:lnTo>
                    <a:pt x="2217" y="6966"/>
                  </a:lnTo>
                  <a:lnTo>
                    <a:pt x="2192" y="6893"/>
                  </a:lnTo>
                  <a:lnTo>
                    <a:pt x="2192" y="6893"/>
                  </a:lnTo>
                  <a:lnTo>
                    <a:pt x="2144" y="6844"/>
                  </a:lnTo>
                  <a:lnTo>
                    <a:pt x="2071" y="6820"/>
                  </a:lnTo>
                  <a:lnTo>
                    <a:pt x="1900" y="6795"/>
                  </a:lnTo>
                  <a:lnTo>
                    <a:pt x="1900" y="6795"/>
                  </a:lnTo>
                  <a:lnTo>
                    <a:pt x="1754" y="6820"/>
                  </a:lnTo>
                  <a:lnTo>
                    <a:pt x="1681" y="6844"/>
                  </a:lnTo>
                  <a:lnTo>
                    <a:pt x="1632" y="6893"/>
                  </a:lnTo>
                  <a:lnTo>
                    <a:pt x="1632" y="6893"/>
                  </a:lnTo>
                  <a:lnTo>
                    <a:pt x="1559" y="6941"/>
                  </a:lnTo>
                  <a:lnTo>
                    <a:pt x="1437" y="6966"/>
                  </a:lnTo>
                  <a:lnTo>
                    <a:pt x="1291" y="6990"/>
                  </a:lnTo>
                  <a:lnTo>
                    <a:pt x="1145" y="6990"/>
                  </a:lnTo>
                  <a:lnTo>
                    <a:pt x="1145" y="6990"/>
                  </a:lnTo>
                  <a:lnTo>
                    <a:pt x="975" y="6966"/>
                  </a:lnTo>
                  <a:lnTo>
                    <a:pt x="780" y="6868"/>
                  </a:lnTo>
                  <a:lnTo>
                    <a:pt x="561" y="6747"/>
                  </a:lnTo>
                  <a:lnTo>
                    <a:pt x="390" y="6601"/>
                  </a:lnTo>
                  <a:lnTo>
                    <a:pt x="390" y="6601"/>
                  </a:lnTo>
                  <a:lnTo>
                    <a:pt x="317" y="6527"/>
                  </a:lnTo>
                  <a:lnTo>
                    <a:pt x="244" y="6406"/>
                  </a:lnTo>
                  <a:lnTo>
                    <a:pt x="122" y="6113"/>
                  </a:lnTo>
                  <a:lnTo>
                    <a:pt x="49" y="5797"/>
                  </a:lnTo>
                  <a:lnTo>
                    <a:pt x="0" y="5480"/>
                  </a:lnTo>
                  <a:lnTo>
                    <a:pt x="0" y="5480"/>
                  </a:lnTo>
                  <a:lnTo>
                    <a:pt x="25" y="5310"/>
                  </a:lnTo>
                  <a:lnTo>
                    <a:pt x="49" y="5139"/>
                  </a:lnTo>
                  <a:lnTo>
                    <a:pt x="147" y="4798"/>
                  </a:lnTo>
                  <a:lnTo>
                    <a:pt x="220" y="4628"/>
                  </a:lnTo>
                  <a:lnTo>
                    <a:pt x="293" y="4482"/>
                  </a:lnTo>
                  <a:lnTo>
                    <a:pt x="390" y="4336"/>
                  </a:lnTo>
                  <a:lnTo>
                    <a:pt x="487" y="4238"/>
                  </a:lnTo>
                  <a:lnTo>
                    <a:pt x="487" y="4238"/>
                  </a:lnTo>
                  <a:lnTo>
                    <a:pt x="682" y="4043"/>
                  </a:lnTo>
                  <a:lnTo>
                    <a:pt x="877" y="3897"/>
                  </a:lnTo>
                  <a:lnTo>
                    <a:pt x="1048" y="3800"/>
                  </a:lnTo>
                  <a:lnTo>
                    <a:pt x="1145" y="3751"/>
                  </a:lnTo>
                  <a:lnTo>
                    <a:pt x="1145" y="3751"/>
                  </a:lnTo>
                  <a:lnTo>
                    <a:pt x="1316" y="3727"/>
                  </a:lnTo>
                  <a:lnTo>
                    <a:pt x="1389" y="3702"/>
                  </a:lnTo>
                  <a:lnTo>
                    <a:pt x="1437" y="3654"/>
                  </a:lnTo>
                  <a:lnTo>
                    <a:pt x="1437" y="3654"/>
                  </a:lnTo>
                  <a:lnTo>
                    <a:pt x="1510" y="3629"/>
                  </a:lnTo>
                  <a:lnTo>
                    <a:pt x="1608" y="3605"/>
                  </a:lnTo>
                  <a:lnTo>
                    <a:pt x="1754" y="3581"/>
                  </a:lnTo>
                  <a:lnTo>
                    <a:pt x="1900" y="3581"/>
                  </a:lnTo>
                  <a:lnTo>
                    <a:pt x="1900" y="3581"/>
                  </a:lnTo>
                  <a:lnTo>
                    <a:pt x="2071" y="3581"/>
                  </a:lnTo>
                  <a:lnTo>
                    <a:pt x="2241" y="3629"/>
                  </a:lnTo>
                  <a:lnTo>
                    <a:pt x="2363" y="3678"/>
                  </a:lnTo>
                  <a:lnTo>
                    <a:pt x="2485" y="3751"/>
                  </a:lnTo>
                  <a:lnTo>
                    <a:pt x="2485" y="3751"/>
                  </a:lnTo>
                  <a:lnTo>
                    <a:pt x="2558" y="3824"/>
                  </a:lnTo>
                  <a:lnTo>
                    <a:pt x="2655" y="3897"/>
                  </a:lnTo>
                  <a:lnTo>
                    <a:pt x="2777" y="3946"/>
                  </a:lnTo>
                  <a:lnTo>
                    <a:pt x="2850" y="3946"/>
                  </a:lnTo>
                  <a:lnTo>
                    <a:pt x="2850" y="3946"/>
                  </a:lnTo>
                  <a:lnTo>
                    <a:pt x="3020" y="3970"/>
                  </a:lnTo>
                  <a:lnTo>
                    <a:pt x="3093" y="4019"/>
                  </a:lnTo>
                  <a:lnTo>
                    <a:pt x="3142" y="4043"/>
                  </a:lnTo>
                  <a:lnTo>
                    <a:pt x="3142" y="4043"/>
                  </a:lnTo>
                  <a:lnTo>
                    <a:pt x="3191" y="4068"/>
                  </a:lnTo>
                  <a:lnTo>
                    <a:pt x="3240" y="4092"/>
                  </a:lnTo>
                  <a:lnTo>
                    <a:pt x="3288" y="4068"/>
                  </a:lnTo>
                  <a:lnTo>
                    <a:pt x="3337" y="4043"/>
                  </a:lnTo>
                  <a:lnTo>
                    <a:pt x="3337" y="4043"/>
                  </a:lnTo>
                  <a:lnTo>
                    <a:pt x="3386" y="4019"/>
                  </a:lnTo>
                  <a:lnTo>
                    <a:pt x="3459" y="3970"/>
                  </a:lnTo>
                  <a:lnTo>
                    <a:pt x="3605" y="3946"/>
                  </a:lnTo>
                  <a:lnTo>
                    <a:pt x="3605" y="3946"/>
                  </a:lnTo>
                  <a:lnTo>
                    <a:pt x="3775" y="3970"/>
                  </a:lnTo>
                  <a:lnTo>
                    <a:pt x="3848" y="4019"/>
                  </a:lnTo>
                  <a:lnTo>
                    <a:pt x="3897" y="4043"/>
                  </a:lnTo>
                  <a:lnTo>
                    <a:pt x="3897" y="4043"/>
                  </a:lnTo>
                  <a:lnTo>
                    <a:pt x="3970" y="4092"/>
                  </a:lnTo>
                  <a:lnTo>
                    <a:pt x="4068" y="4116"/>
                  </a:lnTo>
                  <a:lnTo>
                    <a:pt x="4214" y="4141"/>
                  </a:lnTo>
                  <a:lnTo>
                    <a:pt x="4384" y="4141"/>
                  </a:lnTo>
                  <a:lnTo>
                    <a:pt x="4384" y="4141"/>
                  </a:lnTo>
                  <a:lnTo>
                    <a:pt x="4530" y="4141"/>
                  </a:lnTo>
                  <a:lnTo>
                    <a:pt x="4677" y="4116"/>
                  </a:lnTo>
                  <a:lnTo>
                    <a:pt x="4774" y="4092"/>
                  </a:lnTo>
                  <a:lnTo>
                    <a:pt x="4847" y="4043"/>
                  </a:lnTo>
                  <a:lnTo>
                    <a:pt x="4847" y="4043"/>
                  </a:lnTo>
                  <a:lnTo>
                    <a:pt x="4896" y="3995"/>
                  </a:lnTo>
                  <a:lnTo>
                    <a:pt x="4920" y="3921"/>
                  </a:lnTo>
                  <a:lnTo>
                    <a:pt x="4944" y="3751"/>
                  </a:lnTo>
                  <a:lnTo>
                    <a:pt x="4944" y="3751"/>
                  </a:lnTo>
                  <a:lnTo>
                    <a:pt x="4944" y="3727"/>
                  </a:lnTo>
                  <a:lnTo>
                    <a:pt x="4920" y="3678"/>
                  </a:lnTo>
                  <a:lnTo>
                    <a:pt x="4823" y="3629"/>
                  </a:lnTo>
                  <a:lnTo>
                    <a:pt x="4701" y="3581"/>
                  </a:lnTo>
                  <a:lnTo>
                    <a:pt x="4555" y="3581"/>
                  </a:lnTo>
                  <a:lnTo>
                    <a:pt x="4555" y="3581"/>
                  </a:lnTo>
                  <a:lnTo>
                    <a:pt x="4409" y="3556"/>
                  </a:lnTo>
                  <a:lnTo>
                    <a:pt x="4238" y="3507"/>
                  </a:lnTo>
                  <a:lnTo>
                    <a:pt x="4092" y="3459"/>
                  </a:lnTo>
                  <a:lnTo>
                    <a:pt x="3995" y="3386"/>
                  </a:lnTo>
                  <a:lnTo>
                    <a:pt x="3995" y="3386"/>
                  </a:lnTo>
                  <a:lnTo>
                    <a:pt x="3897" y="3313"/>
                  </a:lnTo>
                  <a:lnTo>
                    <a:pt x="3800" y="3240"/>
                  </a:lnTo>
                  <a:lnTo>
                    <a:pt x="3702" y="3215"/>
                  </a:lnTo>
                  <a:lnTo>
                    <a:pt x="3605" y="3191"/>
                  </a:lnTo>
                  <a:lnTo>
                    <a:pt x="3605" y="3191"/>
                  </a:lnTo>
                  <a:lnTo>
                    <a:pt x="3532" y="3166"/>
                  </a:lnTo>
                  <a:lnTo>
                    <a:pt x="3434" y="3142"/>
                  </a:lnTo>
                  <a:lnTo>
                    <a:pt x="3337" y="3069"/>
                  </a:lnTo>
                  <a:lnTo>
                    <a:pt x="3240" y="2996"/>
                  </a:lnTo>
                  <a:lnTo>
                    <a:pt x="3240" y="2996"/>
                  </a:lnTo>
                  <a:lnTo>
                    <a:pt x="3167" y="2923"/>
                  </a:lnTo>
                  <a:lnTo>
                    <a:pt x="3069" y="2899"/>
                  </a:lnTo>
                  <a:lnTo>
                    <a:pt x="2996" y="2874"/>
                  </a:lnTo>
                  <a:lnTo>
                    <a:pt x="2947" y="2899"/>
                  </a:lnTo>
                  <a:lnTo>
                    <a:pt x="2947" y="2899"/>
                  </a:lnTo>
                  <a:lnTo>
                    <a:pt x="2899" y="2923"/>
                  </a:lnTo>
                  <a:lnTo>
                    <a:pt x="2826" y="2923"/>
                  </a:lnTo>
                  <a:lnTo>
                    <a:pt x="2752" y="2874"/>
                  </a:lnTo>
                  <a:lnTo>
                    <a:pt x="2655" y="2801"/>
                  </a:lnTo>
                  <a:lnTo>
                    <a:pt x="2655" y="2801"/>
                  </a:lnTo>
                  <a:lnTo>
                    <a:pt x="2582" y="2752"/>
                  </a:lnTo>
                  <a:lnTo>
                    <a:pt x="2509" y="2704"/>
                  </a:lnTo>
                  <a:lnTo>
                    <a:pt x="2436" y="2704"/>
                  </a:lnTo>
                  <a:lnTo>
                    <a:pt x="2387" y="2704"/>
                  </a:lnTo>
                  <a:lnTo>
                    <a:pt x="2387" y="2704"/>
                  </a:lnTo>
                  <a:lnTo>
                    <a:pt x="2338" y="2752"/>
                  </a:lnTo>
                  <a:lnTo>
                    <a:pt x="2265" y="2777"/>
                  </a:lnTo>
                  <a:lnTo>
                    <a:pt x="2095" y="2801"/>
                  </a:lnTo>
                  <a:lnTo>
                    <a:pt x="2095" y="2801"/>
                  </a:lnTo>
                  <a:lnTo>
                    <a:pt x="1997" y="2850"/>
                  </a:lnTo>
                  <a:lnTo>
                    <a:pt x="1851" y="2923"/>
                  </a:lnTo>
                  <a:lnTo>
                    <a:pt x="1681" y="3045"/>
                  </a:lnTo>
                  <a:lnTo>
                    <a:pt x="1535" y="3191"/>
                  </a:lnTo>
                  <a:lnTo>
                    <a:pt x="1535" y="3191"/>
                  </a:lnTo>
                  <a:lnTo>
                    <a:pt x="1364" y="3337"/>
                  </a:lnTo>
                  <a:lnTo>
                    <a:pt x="1194" y="3459"/>
                  </a:lnTo>
                  <a:lnTo>
                    <a:pt x="1072" y="3532"/>
                  </a:lnTo>
                  <a:lnTo>
                    <a:pt x="950" y="3581"/>
                  </a:lnTo>
                  <a:lnTo>
                    <a:pt x="950" y="3581"/>
                  </a:lnTo>
                  <a:lnTo>
                    <a:pt x="804" y="3532"/>
                  </a:lnTo>
                  <a:lnTo>
                    <a:pt x="731" y="3507"/>
                  </a:lnTo>
                  <a:lnTo>
                    <a:pt x="682" y="3483"/>
                  </a:lnTo>
                  <a:lnTo>
                    <a:pt x="682" y="3483"/>
                  </a:lnTo>
                  <a:lnTo>
                    <a:pt x="634" y="3434"/>
                  </a:lnTo>
                  <a:lnTo>
                    <a:pt x="609" y="3361"/>
                  </a:lnTo>
                  <a:lnTo>
                    <a:pt x="585" y="3191"/>
                  </a:lnTo>
                  <a:lnTo>
                    <a:pt x="585" y="3191"/>
                  </a:lnTo>
                  <a:lnTo>
                    <a:pt x="609" y="3020"/>
                  </a:lnTo>
                  <a:lnTo>
                    <a:pt x="634" y="2947"/>
                  </a:lnTo>
                  <a:lnTo>
                    <a:pt x="682" y="2899"/>
                  </a:lnTo>
                  <a:lnTo>
                    <a:pt x="682" y="2899"/>
                  </a:lnTo>
                  <a:lnTo>
                    <a:pt x="731" y="2874"/>
                  </a:lnTo>
                  <a:lnTo>
                    <a:pt x="853" y="2850"/>
                  </a:lnTo>
                  <a:lnTo>
                    <a:pt x="999" y="2826"/>
                  </a:lnTo>
                  <a:lnTo>
                    <a:pt x="1145" y="2801"/>
                  </a:lnTo>
                  <a:lnTo>
                    <a:pt x="1145" y="2801"/>
                  </a:lnTo>
                  <a:lnTo>
                    <a:pt x="1291" y="2801"/>
                  </a:lnTo>
                  <a:lnTo>
                    <a:pt x="1413" y="2752"/>
                  </a:lnTo>
                  <a:lnTo>
                    <a:pt x="1486" y="2704"/>
                  </a:lnTo>
                  <a:lnTo>
                    <a:pt x="1510" y="2655"/>
                  </a:lnTo>
                  <a:lnTo>
                    <a:pt x="1535" y="2631"/>
                  </a:lnTo>
                  <a:lnTo>
                    <a:pt x="1535" y="2631"/>
                  </a:lnTo>
                  <a:lnTo>
                    <a:pt x="1486" y="2460"/>
                  </a:lnTo>
                  <a:lnTo>
                    <a:pt x="1462" y="2387"/>
                  </a:lnTo>
                  <a:lnTo>
                    <a:pt x="1437" y="2338"/>
                  </a:lnTo>
                  <a:lnTo>
                    <a:pt x="1437" y="2338"/>
                  </a:lnTo>
                  <a:lnTo>
                    <a:pt x="1389" y="2290"/>
                  </a:lnTo>
                  <a:lnTo>
                    <a:pt x="1389" y="2241"/>
                  </a:lnTo>
                  <a:lnTo>
                    <a:pt x="1389" y="2192"/>
                  </a:lnTo>
                  <a:lnTo>
                    <a:pt x="1437" y="2144"/>
                  </a:lnTo>
                  <a:lnTo>
                    <a:pt x="1437" y="2144"/>
                  </a:lnTo>
                  <a:lnTo>
                    <a:pt x="1486" y="2119"/>
                  </a:lnTo>
                  <a:lnTo>
                    <a:pt x="1559" y="2070"/>
                  </a:lnTo>
                  <a:lnTo>
                    <a:pt x="1705" y="2046"/>
                  </a:lnTo>
                  <a:lnTo>
                    <a:pt x="1705" y="2046"/>
                  </a:lnTo>
                  <a:lnTo>
                    <a:pt x="1803" y="2046"/>
                  </a:lnTo>
                  <a:lnTo>
                    <a:pt x="1900" y="1997"/>
                  </a:lnTo>
                  <a:lnTo>
                    <a:pt x="1997" y="1924"/>
                  </a:lnTo>
                  <a:lnTo>
                    <a:pt x="2095" y="1851"/>
                  </a:lnTo>
                  <a:lnTo>
                    <a:pt x="2095" y="1851"/>
                  </a:lnTo>
                  <a:lnTo>
                    <a:pt x="2168" y="1778"/>
                  </a:lnTo>
                  <a:lnTo>
                    <a:pt x="2241" y="1681"/>
                  </a:lnTo>
                  <a:lnTo>
                    <a:pt x="2265" y="1559"/>
                  </a:lnTo>
                  <a:lnTo>
                    <a:pt x="2290" y="1486"/>
                  </a:lnTo>
                  <a:lnTo>
                    <a:pt x="2290" y="1486"/>
                  </a:lnTo>
                  <a:lnTo>
                    <a:pt x="2265" y="1315"/>
                  </a:lnTo>
                  <a:lnTo>
                    <a:pt x="2217" y="1242"/>
                  </a:lnTo>
                  <a:lnTo>
                    <a:pt x="2192" y="1194"/>
                  </a:lnTo>
                  <a:lnTo>
                    <a:pt x="2192" y="1194"/>
                  </a:lnTo>
                  <a:lnTo>
                    <a:pt x="2192" y="1169"/>
                  </a:lnTo>
                  <a:lnTo>
                    <a:pt x="2192" y="1121"/>
                  </a:lnTo>
                  <a:lnTo>
                    <a:pt x="2265" y="999"/>
                  </a:lnTo>
                  <a:lnTo>
                    <a:pt x="2387" y="828"/>
                  </a:lnTo>
                  <a:lnTo>
                    <a:pt x="2582" y="634"/>
                  </a:lnTo>
                  <a:lnTo>
                    <a:pt x="2582" y="634"/>
                  </a:lnTo>
                  <a:lnTo>
                    <a:pt x="2679" y="536"/>
                  </a:lnTo>
                  <a:lnTo>
                    <a:pt x="2826" y="439"/>
                  </a:lnTo>
                  <a:lnTo>
                    <a:pt x="2972" y="366"/>
                  </a:lnTo>
                  <a:lnTo>
                    <a:pt x="3142" y="293"/>
                  </a:lnTo>
                  <a:lnTo>
                    <a:pt x="3483" y="195"/>
                  </a:lnTo>
                  <a:lnTo>
                    <a:pt x="3654" y="171"/>
                  </a:lnTo>
                  <a:lnTo>
                    <a:pt x="3800" y="146"/>
                  </a:lnTo>
                  <a:lnTo>
                    <a:pt x="3800" y="146"/>
                  </a:lnTo>
                  <a:lnTo>
                    <a:pt x="4116" y="171"/>
                  </a:lnTo>
                  <a:lnTo>
                    <a:pt x="4360" y="171"/>
                  </a:lnTo>
                  <a:lnTo>
                    <a:pt x="4555" y="220"/>
                  </a:lnTo>
                  <a:lnTo>
                    <a:pt x="4652" y="244"/>
                  </a:lnTo>
                  <a:lnTo>
                    <a:pt x="4652" y="244"/>
                  </a:lnTo>
                  <a:lnTo>
                    <a:pt x="4701" y="268"/>
                  </a:lnTo>
                  <a:lnTo>
                    <a:pt x="4750" y="293"/>
                  </a:lnTo>
                  <a:lnTo>
                    <a:pt x="4798" y="268"/>
                  </a:lnTo>
                  <a:lnTo>
                    <a:pt x="4847" y="244"/>
                  </a:lnTo>
                  <a:lnTo>
                    <a:pt x="4847" y="244"/>
                  </a:lnTo>
                  <a:lnTo>
                    <a:pt x="5018" y="195"/>
                  </a:lnTo>
                  <a:lnTo>
                    <a:pt x="5407" y="122"/>
                  </a:lnTo>
                  <a:lnTo>
                    <a:pt x="5821" y="25"/>
                  </a:lnTo>
                  <a:lnTo>
                    <a:pt x="6138" y="0"/>
                  </a:lnTo>
                </a:path>
              </a:pathLst>
            </a:custGeom>
            <a:noFill/>
            <a:ln w="12175" cap="rnd" cmpd="sng">
              <a:solidFill>
                <a:srgbClr val="6D9EE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7083" l="1460" r="98175">
                        <a14:foregroundMark x1="44799" y1="44303" x2="44799" y2="44303"/>
                        <a14:foregroundMark x1="52372" y1="27165" x2="52372" y2="27165"/>
                        <a14:foregroundMark x1="50821" y1="20146" x2="50821" y2="20146"/>
                        <a14:foregroundMark x1="40237" y1="32726" x2="55839" y2="14585"/>
                        <a14:foregroundMark x1="56843" y1="12124" x2="41788" y2="20693"/>
                        <a14:foregroundMark x1="37774" y1="32726" x2="40237" y2="47311"/>
                        <a14:foregroundMark x1="57847" y1="19690" x2="74453" y2="24704"/>
                        <a14:foregroundMark x1="54836" y1="16682" x2="73449" y2="20146"/>
                        <a14:foregroundMark x1="76551" y1="26162" x2="67974" y2="49863"/>
                        <a14:foregroundMark x1="82026" y1="35278" x2="92153" y2="48861"/>
                        <a14:foregroundMark x1="81022" y1="34731" x2="88047" y2="30720"/>
                        <a14:foregroundMark x1="85584" y1="45852" x2="85584" y2="50866"/>
                        <a14:foregroundMark x1="29197" y1="71468" x2="69982" y2="66454"/>
                        <a14:foregroundMark x1="26186" y1="64904" x2="43248" y2="85506"/>
                        <a14:foregroundMark x1="34763" y1="65907" x2="34763" y2="65907"/>
                        <a14:foregroundMark x1="22628" y1="62899" x2="22628" y2="62899"/>
                        <a14:foregroundMark x1="27646" y1="47858" x2="24635" y2="49863"/>
                        <a14:foregroundMark x1="54380" y1="59435" x2="54380" y2="59435"/>
                        <a14:foregroundMark x1="49361" y1="48861" x2="54380" y2="56335"/>
                        <a14:foregroundMark x1="48814" y1="62899" x2="54380" y2="58432"/>
                        <a14:foregroundMark x1="60949" y1="53327" x2="65967" y2="45852"/>
                        <a14:foregroundMark x1="71442" y1="58432" x2="71442" y2="58432"/>
                        <a14:foregroundMark x1="59398" y1="80036" x2="31204" y2="80492"/>
                        <a14:foregroundMark x1="53376" y1="73473" x2="63960" y2="86053"/>
                        <a14:foregroundMark x1="23631" y1="88605" x2="65420" y2="88058"/>
                        <a14:foregroundMark x1="78011" y1="20146" x2="67974" y2="18140"/>
                        <a14:foregroundMark x1="78011" y1="19690" x2="70985" y2="19143"/>
                        <a14:foregroundMark x1="78558" y1="19143" x2="64964" y2="15679"/>
                        <a14:foregroundMark x1="42245" y1="18140" x2="51369" y2="161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015" y="2282476"/>
            <a:ext cx="2465125" cy="2467375"/>
          </a:xfrm>
          <a:prstGeom prst="rect">
            <a:avLst/>
          </a:prstGeom>
        </p:spPr>
      </p:pic>
      <p:grpSp>
        <p:nvGrpSpPr>
          <p:cNvPr id="22" name="Google Shape;532;p43"/>
          <p:cNvGrpSpPr/>
          <p:nvPr/>
        </p:nvGrpSpPr>
        <p:grpSpPr>
          <a:xfrm>
            <a:off x="7238082" y="787920"/>
            <a:ext cx="399294" cy="475137"/>
            <a:chOff x="596350" y="929175"/>
            <a:chExt cx="407950" cy="497475"/>
          </a:xfrm>
        </p:grpSpPr>
        <p:sp>
          <p:nvSpPr>
            <p:cNvPr id="23" name="Google Shape;533;p43"/>
            <p:cNvSpPr/>
            <p:nvPr/>
          </p:nvSpPr>
          <p:spPr>
            <a:xfrm>
              <a:off x="596350" y="953550"/>
              <a:ext cx="387250" cy="473100"/>
            </a:xfrm>
            <a:custGeom>
              <a:avLst/>
              <a:gdLst/>
              <a:ahLst/>
              <a:cxnLst/>
              <a:rect l="l" t="t" r="r" b="b"/>
              <a:pathLst>
                <a:path w="15490" h="18924" fill="none" extrusionOk="0">
                  <a:moveTo>
                    <a:pt x="15490" y="17828"/>
                  </a:moveTo>
                  <a:lnTo>
                    <a:pt x="15490" y="17828"/>
                  </a:lnTo>
                  <a:lnTo>
                    <a:pt x="15466" y="17998"/>
                  </a:lnTo>
                  <a:lnTo>
                    <a:pt x="15417" y="18169"/>
                  </a:lnTo>
                  <a:lnTo>
                    <a:pt x="15319" y="18364"/>
                  </a:lnTo>
                  <a:lnTo>
                    <a:pt x="15198" y="18534"/>
                  </a:lnTo>
                  <a:lnTo>
                    <a:pt x="15052" y="18680"/>
                  </a:lnTo>
                  <a:lnTo>
                    <a:pt x="14881" y="18802"/>
                  </a:lnTo>
                  <a:lnTo>
                    <a:pt x="14735" y="18900"/>
                  </a:lnTo>
                  <a:lnTo>
                    <a:pt x="14564" y="18924"/>
                  </a:lnTo>
                  <a:lnTo>
                    <a:pt x="1023" y="18924"/>
                  </a:lnTo>
                  <a:lnTo>
                    <a:pt x="1023" y="18924"/>
                  </a:lnTo>
                  <a:lnTo>
                    <a:pt x="853" y="18900"/>
                  </a:lnTo>
                  <a:lnTo>
                    <a:pt x="682" y="18802"/>
                  </a:lnTo>
                  <a:lnTo>
                    <a:pt x="512" y="18680"/>
                  </a:lnTo>
                  <a:lnTo>
                    <a:pt x="341" y="18534"/>
                  </a:lnTo>
                  <a:lnTo>
                    <a:pt x="219" y="18364"/>
                  </a:lnTo>
                  <a:lnTo>
                    <a:pt x="98" y="18169"/>
                  </a:lnTo>
                  <a:lnTo>
                    <a:pt x="25" y="17998"/>
                  </a:lnTo>
                  <a:lnTo>
                    <a:pt x="0" y="17828"/>
                  </a:lnTo>
                  <a:lnTo>
                    <a:pt x="0" y="877"/>
                  </a:lnTo>
                  <a:lnTo>
                    <a:pt x="0" y="877"/>
                  </a:lnTo>
                  <a:lnTo>
                    <a:pt x="25" y="706"/>
                  </a:lnTo>
                  <a:lnTo>
                    <a:pt x="98" y="560"/>
                  </a:lnTo>
                  <a:lnTo>
                    <a:pt x="195" y="414"/>
                  </a:lnTo>
                  <a:lnTo>
                    <a:pt x="341" y="268"/>
                  </a:lnTo>
                  <a:lnTo>
                    <a:pt x="487" y="171"/>
                  </a:lnTo>
                  <a:lnTo>
                    <a:pt x="658" y="73"/>
                  </a:lnTo>
                  <a:lnTo>
                    <a:pt x="828" y="24"/>
                  </a:lnTo>
                  <a:lnTo>
                    <a:pt x="974" y="0"/>
                  </a:lnTo>
                </a:path>
              </a:pathLst>
            </a:custGeom>
            <a:ln w="12700">
              <a:solidFill>
                <a:srgbClr val="C00000"/>
              </a:solidFill>
              <a:headEnd type="none" w="sm" len="sm"/>
              <a:tailEnd type="none" w="sm" len="sm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534;p43"/>
            <p:cNvSpPr/>
            <p:nvPr/>
          </p:nvSpPr>
          <p:spPr>
            <a:xfrm>
              <a:off x="626775" y="929175"/>
              <a:ext cx="377525" cy="462775"/>
            </a:xfrm>
            <a:custGeom>
              <a:avLst/>
              <a:gdLst/>
              <a:ahLst/>
              <a:cxnLst/>
              <a:rect l="l" t="t" r="r" b="b"/>
              <a:pathLst>
                <a:path w="15101" h="18511" fill="none" extrusionOk="0">
                  <a:moveTo>
                    <a:pt x="15101" y="3362"/>
                  </a:moveTo>
                  <a:lnTo>
                    <a:pt x="15101" y="17731"/>
                  </a:lnTo>
                  <a:lnTo>
                    <a:pt x="15101" y="17731"/>
                  </a:lnTo>
                  <a:lnTo>
                    <a:pt x="15077" y="17877"/>
                  </a:lnTo>
                  <a:lnTo>
                    <a:pt x="15028" y="18024"/>
                  </a:lnTo>
                  <a:lnTo>
                    <a:pt x="14979" y="18145"/>
                  </a:lnTo>
                  <a:lnTo>
                    <a:pt x="14882" y="18267"/>
                  </a:lnTo>
                  <a:lnTo>
                    <a:pt x="14760" y="18365"/>
                  </a:lnTo>
                  <a:lnTo>
                    <a:pt x="14614" y="18438"/>
                  </a:lnTo>
                  <a:lnTo>
                    <a:pt x="14468" y="18486"/>
                  </a:lnTo>
                  <a:lnTo>
                    <a:pt x="14322" y="18511"/>
                  </a:lnTo>
                  <a:lnTo>
                    <a:pt x="780" y="18511"/>
                  </a:lnTo>
                  <a:lnTo>
                    <a:pt x="780" y="18511"/>
                  </a:lnTo>
                  <a:lnTo>
                    <a:pt x="634" y="18486"/>
                  </a:lnTo>
                  <a:lnTo>
                    <a:pt x="488" y="18438"/>
                  </a:lnTo>
                  <a:lnTo>
                    <a:pt x="342" y="18365"/>
                  </a:lnTo>
                  <a:lnTo>
                    <a:pt x="220" y="18267"/>
                  </a:lnTo>
                  <a:lnTo>
                    <a:pt x="123" y="18145"/>
                  </a:lnTo>
                  <a:lnTo>
                    <a:pt x="74" y="18024"/>
                  </a:lnTo>
                  <a:lnTo>
                    <a:pt x="25" y="17877"/>
                  </a:lnTo>
                  <a:lnTo>
                    <a:pt x="1" y="17731"/>
                  </a:lnTo>
                  <a:lnTo>
                    <a:pt x="1" y="780"/>
                  </a:lnTo>
                  <a:lnTo>
                    <a:pt x="1" y="780"/>
                  </a:lnTo>
                  <a:lnTo>
                    <a:pt x="25" y="610"/>
                  </a:lnTo>
                  <a:lnTo>
                    <a:pt x="74" y="464"/>
                  </a:lnTo>
                  <a:lnTo>
                    <a:pt x="123" y="342"/>
                  </a:lnTo>
                  <a:lnTo>
                    <a:pt x="220" y="220"/>
                  </a:lnTo>
                  <a:lnTo>
                    <a:pt x="342" y="123"/>
                  </a:lnTo>
                  <a:lnTo>
                    <a:pt x="488" y="50"/>
                  </a:lnTo>
                  <a:lnTo>
                    <a:pt x="634" y="1"/>
                  </a:lnTo>
                  <a:lnTo>
                    <a:pt x="780" y="1"/>
                  </a:lnTo>
                  <a:lnTo>
                    <a:pt x="11740" y="1"/>
                  </a:lnTo>
                </a:path>
              </a:pathLst>
            </a:custGeom>
            <a:ln w="12700">
              <a:solidFill>
                <a:srgbClr val="C00000"/>
              </a:solidFill>
              <a:headEnd type="none" w="sm" len="sm"/>
              <a:tailEnd type="none" w="sm" len="sm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535;p43"/>
            <p:cNvSpPr/>
            <p:nvPr/>
          </p:nvSpPr>
          <p:spPr>
            <a:xfrm>
              <a:off x="688900" y="1256150"/>
              <a:ext cx="133975" cy="25"/>
            </a:xfrm>
            <a:custGeom>
              <a:avLst/>
              <a:gdLst/>
              <a:ahLst/>
              <a:cxnLst/>
              <a:rect l="l" t="t" r="r" b="b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C00000"/>
              </a:solidFill>
              <a:headEnd type="none" w="sm" len="sm"/>
              <a:tailEnd type="none" w="sm" len="sm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536;p43"/>
            <p:cNvSpPr/>
            <p:nvPr/>
          </p:nvSpPr>
          <p:spPr>
            <a:xfrm>
              <a:off x="688900" y="1201350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ln w="12700">
              <a:solidFill>
                <a:srgbClr val="C00000"/>
              </a:solidFill>
              <a:headEnd type="none" w="sm" len="sm"/>
              <a:tailEnd type="none" w="sm" len="sm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537;p43"/>
            <p:cNvSpPr/>
            <p:nvPr/>
          </p:nvSpPr>
          <p:spPr>
            <a:xfrm>
              <a:off x="688900" y="1145950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0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C00000"/>
              </a:solidFill>
              <a:headEnd type="none" w="sm" len="sm"/>
              <a:tailEnd type="none" w="sm" len="sm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538;p43"/>
            <p:cNvSpPr/>
            <p:nvPr/>
          </p:nvSpPr>
          <p:spPr>
            <a:xfrm>
              <a:off x="688900" y="1090525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ln w="12700">
              <a:solidFill>
                <a:srgbClr val="C00000"/>
              </a:solidFill>
              <a:headEnd type="none" w="sm" len="sm"/>
              <a:tailEnd type="none" w="sm" len="sm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539;p43"/>
            <p:cNvSpPr/>
            <p:nvPr/>
          </p:nvSpPr>
          <p:spPr>
            <a:xfrm>
              <a:off x="920250" y="929175"/>
              <a:ext cx="84050" cy="84050"/>
            </a:xfrm>
            <a:custGeom>
              <a:avLst/>
              <a:gdLst/>
              <a:ahLst/>
              <a:cxnLst/>
              <a:rect l="l" t="t" r="r" b="b"/>
              <a:pathLst>
                <a:path w="3362" h="3362" fill="none" extrusionOk="0">
                  <a:moveTo>
                    <a:pt x="1" y="2582"/>
                  </a:moveTo>
                  <a:lnTo>
                    <a:pt x="1" y="1"/>
                  </a:lnTo>
                  <a:lnTo>
                    <a:pt x="3362" y="3362"/>
                  </a:lnTo>
                  <a:lnTo>
                    <a:pt x="780" y="3362"/>
                  </a:lnTo>
                  <a:lnTo>
                    <a:pt x="780" y="3362"/>
                  </a:lnTo>
                  <a:lnTo>
                    <a:pt x="610" y="3337"/>
                  </a:lnTo>
                  <a:lnTo>
                    <a:pt x="464" y="3289"/>
                  </a:lnTo>
                  <a:lnTo>
                    <a:pt x="342" y="3216"/>
                  </a:lnTo>
                  <a:lnTo>
                    <a:pt x="220" y="3118"/>
                  </a:lnTo>
                  <a:lnTo>
                    <a:pt x="123" y="3021"/>
                  </a:lnTo>
                  <a:lnTo>
                    <a:pt x="50" y="2875"/>
                  </a:lnTo>
                  <a:lnTo>
                    <a:pt x="1" y="2729"/>
                  </a:lnTo>
                  <a:lnTo>
                    <a:pt x="1" y="2582"/>
                  </a:lnTo>
                  <a:lnTo>
                    <a:pt x="1" y="2582"/>
                  </a:lnTo>
                  <a:close/>
                </a:path>
              </a:pathLst>
            </a:custGeom>
            <a:ln w="12700">
              <a:solidFill>
                <a:srgbClr val="C00000"/>
              </a:solidFill>
              <a:headEnd type="none" w="sm" len="sm"/>
              <a:tailEnd type="none" w="sm" len="sm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" name="Google Shape;615;p43"/>
          <p:cNvGrpSpPr/>
          <p:nvPr/>
        </p:nvGrpSpPr>
        <p:grpSpPr>
          <a:xfrm>
            <a:off x="7555109" y="1045265"/>
            <a:ext cx="320378" cy="320378"/>
            <a:chOff x="1278900" y="2333250"/>
            <a:chExt cx="381175" cy="381175"/>
          </a:xfrm>
        </p:grpSpPr>
        <p:sp>
          <p:nvSpPr>
            <p:cNvPr id="31" name="Google Shape;616;p43"/>
            <p:cNvSpPr/>
            <p:nvPr/>
          </p:nvSpPr>
          <p:spPr>
            <a:xfrm>
              <a:off x="1278900" y="2333250"/>
              <a:ext cx="381175" cy="381175"/>
            </a:xfrm>
            <a:custGeom>
              <a:avLst/>
              <a:gdLst/>
              <a:ahLst/>
              <a:cxnLst/>
              <a:rect l="l" t="t" r="r" b="b"/>
              <a:pathLst>
                <a:path w="15247" h="15247" fill="none" extrusionOk="0">
                  <a:moveTo>
                    <a:pt x="7623" y="0"/>
                  </a:moveTo>
                  <a:lnTo>
                    <a:pt x="7623" y="0"/>
                  </a:lnTo>
                  <a:lnTo>
                    <a:pt x="7233" y="0"/>
                  </a:lnTo>
                  <a:lnTo>
                    <a:pt x="6844" y="49"/>
                  </a:lnTo>
                  <a:lnTo>
                    <a:pt x="6454" y="98"/>
                  </a:lnTo>
                  <a:lnTo>
                    <a:pt x="6089" y="147"/>
                  </a:lnTo>
                  <a:lnTo>
                    <a:pt x="5723" y="244"/>
                  </a:lnTo>
                  <a:lnTo>
                    <a:pt x="5358" y="341"/>
                  </a:lnTo>
                  <a:lnTo>
                    <a:pt x="4993" y="463"/>
                  </a:lnTo>
                  <a:lnTo>
                    <a:pt x="4652" y="609"/>
                  </a:lnTo>
                  <a:lnTo>
                    <a:pt x="4311" y="755"/>
                  </a:lnTo>
                  <a:lnTo>
                    <a:pt x="3994" y="926"/>
                  </a:lnTo>
                  <a:lnTo>
                    <a:pt x="3678" y="1096"/>
                  </a:lnTo>
                  <a:lnTo>
                    <a:pt x="3361" y="1291"/>
                  </a:lnTo>
                  <a:lnTo>
                    <a:pt x="3069" y="1510"/>
                  </a:lnTo>
                  <a:lnTo>
                    <a:pt x="2777" y="1730"/>
                  </a:lnTo>
                  <a:lnTo>
                    <a:pt x="2509" y="1973"/>
                  </a:lnTo>
                  <a:lnTo>
                    <a:pt x="2241" y="2241"/>
                  </a:lnTo>
                  <a:lnTo>
                    <a:pt x="1973" y="2509"/>
                  </a:lnTo>
                  <a:lnTo>
                    <a:pt x="1729" y="2777"/>
                  </a:lnTo>
                  <a:lnTo>
                    <a:pt x="1510" y="3069"/>
                  </a:lnTo>
                  <a:lnTo>
                    <a:pt x="1291" y="3361"/>
                  </a:lnTo>
                  <a:lnTo>
                    <a:pt x="1096" y="3678"/>
                  </a:lnTo>
                  <a:lnTo>
                    <a:pt x="926" y="3995"/>
                  </a:lnTo>
                  <a:lnTo>
                    <a:pt x="755" y="4311"/>
                  </a:lnTo>
                  <a:lnTo>
                    <a:pt x="609" y="4652"/>
                  </a:lnTo>
                  <a:lnTo>
                    <a:pt x="463" y="4993"/>
                  </a:lnTo>
                  <a:lnTo>
                    <a:pt x="341" y="5358"/>
                  </a:lnTo>
                  <a:lnTo>
                    <a:pt x="244" y="5724"/>
                  </a:lnTo>
                  <a:lnTo>
                    <a:pt x="146" y="6089"/>
                  </a:lnTo>
                  <a:lnTo>
                    <a:pt x="97" y="6454"/>
                  </a:lnTo>
                  <a:lnTo>
                    <a:pt x="49" y="6844"/>
                  </a:lnTo>
                  <a:lnTo>
                    <a:pt x="0" y="7234"/>
                  </a:lnTo>
                  <a:lnTo>
                    <a:pt x="0" y="7623"/>
                  </a:lnTo>
                  <a:lnTo>
                    <a:pt x="0" y="7623"/>
                  </a:lnTo>
                  <a:lnTo>
                    <a:pt x="0" y="8013"/>
                  </a:lnTo>
                  <a:lnTo>
                    <a:pt x="49" y="8403"/>
                  </a:lnTo>
                  <a:lnTo>
                    <a:pt x="97" y="8793"/>
                  </a:lnTo>
                  <a:lnTo>
                    <a:pt x="146" y="9158"/>
                  </a:lnTo>
                  <a:lnTo>
                    <a:pt x="244" y="9523"/>
                  </a:lnTo>
                  <a:lnTo>
                    <a:pt x="341" y="9889"/>
                  </a:lnTo>
                  <a:lnTo>
                    <a:pt x="463" y="10254"/>
                  </a:lnTo>
                  <a:lnTo>
                    <a:pt x="609" y="10595"/>
                  </a:lnTo>
                  <a:lnTo>
                    <a:pt x="755" y="10936"/>
                  </a:lnTo>
                  <a:lnTo>
                    <a:pt x="926" y="11252"/>
                  </a:lnTo>
                  <a:lnTo>
                    <a:pt x="1096" y="11569"/>
                  </a:lnTo>
                  <a:lnTo>
                    <a:pt x="1291" y="11886"/>
                  </a:lnTo>
                  <a:lnTo>
                    <a:pt x="1510" y="12178"/>
                  </a:lnTo>
                  <a:lnTo>
                    <a:pt x="1729" y="12470"/>
                  </a:lnTo>
                  <a:lnTo>
                    <a:pt x="1973" y="12738"/>
                  </a:lnTo>
                  <a:lnTo>
                    <a:pt x="2241" y="13006"/>
                  </a:lnTo>
                  <a:lnTo>
                    <a:pt x="2509" y="13274"/>
                  </a:lnTo>
                  <a:lnTo>
                    <a:pt x="2777" y="13517"/>
                  </a:lnTo>
                  <a:lnTo>
                    <a:pt x="3069" y="13737"/>
                  </a:lnTo>
                  <a:lnTo>
                    <a:pt x="3361" y="13956"/>
                  </a:lnTo>
                  <a:lnTo>
                    <a:pt x="3678" y="14151"/>
                  </a:lnTo>
                  <a:lnTo>
                    <a:pt x="3994" y="14321"/>
                  </a:lnTo>
                  <a:lnTo>
                    <a:pt x="4311" y="14492"/>
                  </a:lnTo>
                  <a:lnTo>
                    <a:pt x="4652" y="14638"/>
                  </a:lnTo>
                  <a:lnTo>
                    <a:pt x="4993" y="14784"/>
                  </a:lnTo>
                  <a:lnTo>
                    <a:pt x="5358" y="14906"/>
                  </a:lnTo>
                  <a:lnTo>
                    <a:pt x="5723" y="15003"/>
                  </a:lnTo>
                  <a:lnTo>
                    <a:pt x="6089" y="15100"/>
                  </a:lnTo>
                  <a:lnTo>
                    <a:pt x="6454" y="15149"/>
                  </a:lnTo>
                  <a:lnTo>
                    <a:pt x="6844" y="15198"/>
                  </a:lnTo>
                  <a:lnTo>
                    <a:pt x="7233" y="15247"/>
                  </a:lnTo>
                  <a:lnTo>
                    <a:pt x="7623" y="15247"/>
                  </a:lnTo>
                  <a:lnTo>
                    <a:pt x="7623" y="15247"/>
                  </a:lnTo>
                  <a:lnTo>
                    <a:pt x="8013" y="15247"/>
                  </a:lnTo>
                  <a:lnTo>
                    <a:pt x="8403" y="15198"/>
                  </a:lnTo>
                  <a:lnTo>
                    <a:pt x="8792" y="15149"/>
                  </a:lnTo>
                  <a:lnTo>
                    <a:pt x="9158" y="15100"/>
                  </a:lnTo>
                  <a:lnTo>
                    <a:pt x="9523" y="15003"/>
                  </a:lnTo>
                  <a:lnTo>
                    <a:pt x="9888" y="14906"/>
                  </a:lnTo>
                  <a:lnTo>
                    <a:pt x="10253" y="14784"/>
                  </a:lnTo>
                  <a:lnTo>
                    <a:pt x="10594" y="14638"/>
                  </a:lnTo>
                  <a:lnTo>
                    <a:pt x="10935" y="14492"/>
                  </a:lnTo>
                  <a:lnTo>
                    <a:pt x="11252" y="14321"/>
                  </a:lnTo>
                  <a:lnTo>
                    <a:pt x="11569" y="14151"/>
                  </a:lnTo>
                  <a:lnTo>
                    <a:pt x="11885" y="13956"/>
                  </a:lnTo>
                  <a:lnTo>
                    <a:pt x="12178" y="13737"/>
                  </a:lnTo>
                  <a:lnTo>
                    <a:pt x="12470" y="13517"/>
                  </a:lnTo>
                  <a:lnTo>
                    <a:pt x="12738" y="13274"/>
                  </a:lnTo>
                  <a:lnTo>
                    <a:pt x="13006" y="13006"/>
                  </a:lnTo>
                  <a:lnTo>
                    <a:pt x="13273" y="12738"/>
                  </a:lnTo>
                  <a:lnTo>
                    <a:pt x="13517" y="12470"/>
                  </a:lnTo>
                  <a:lnTo>
                    <a:pt x="13736" y="12178"/>
                  </a:lnTo>
                  <a:lnTo>
                    <a:pt x="13955" y="11886"/>
                  </a:lnTo>
                  <a:lnTo>
                    <a:pt x="14150" y="11569"/>
                  </a:lnTo>
                  <a:lnTo>
                    <a:pt x="14321" y="11252"/>
                  </a:lnTo>
                  <a:lnTo>
                    <a:pt x="14491" y="10936"/>
                  </a:lnTo>
                  <a:lnTo>
                    <a:pt x="14637" y="10595"/>
                  </a:lnTo>
                  <a:lnTo>
                    <a:pt x="14783" y="10254"/>
                  </a:lnTo>
                  <a:lnTo>
                    <a:pt x="14905" y="9889"/>
                  </a:lnTo>
                  <a:lnTo>
                    <a:pt x="15003" y="9523"/>
                  </a:lnTo>
                  <a:lnTo>
                    <a:pt x="15100" y="9158"/>
                  </a:lnTo>
                  <a:lnTo>
                    <a:pt x="15149" y="8793"/>
                  </a:lnTo>
                  <a:lnTo>
                    <a:pt x="15198" y="8403"/>
                  </a:lnTo>
                  <a:lnTo>
                    <a:pt x="15246" y="8013"/>
                  </a:lnTo>
                  <a:lnTo>
                    <a:pt x="15246" y="7623"/>
                  </a:lnTo>
                  <a:lnTo>
                    <a:pt x="15246" y="7623"/>
                  </a:lnTo>
                  <a:lnTo>
                    <a:pt x="15246" y="7234"/>
                  </a:lnTo>
                  <a:lnTo>
                    <a:pt x="15198" y="6844"/>
                  </a:lnTo>
                  <a:lnTo>
                    <a:pt x="15149" y="6454"/>
                  </a:lnTo>
                  <a:lnTo>
                    <a:pt x="15100" y="6089"/>
                  </a:lnTo>
                  <a:lnTo>
                    <a:pt x="15003" y="5724"/>
                  </a:lnTo>
                  <a:lnTo>
                    <a:pt x="14905" y="5358"/>
                  </a:lnTo>
                  <a:lnTo>
                    <a:pt x="14783" y="4993"/>
                  </a:lnTo>
                  <a:lnTo>
                    <a:pt x="14637" y="4652"/>
                  </a:lnTo>
                  <a:lnTo>
                    <a:pt x="14491" y="4311"/>
                  </a:lnTo>
                  <a:lnTo>
                    <a:pt x="14321" y="3995"/>
                  </a:lnTo>
                  <a:lnTo>
                    <a:pt x="14150" y="3678"/>
                  </a:lnTo>
                  <a:lnTo>
                    <a:pt x="13955" y="3361"/>
                  </a:lnTo>
                  <a:lnTo>
                    <a:pt x="13736" y="3069"/>
                  </a:lnTo>
                  <a:lnTo>
                    <a:pt x="13517" y="2777"/>
                  </a:lnTo>
                  <a:lnTo>
                    <a:pt x="13273" y="2509"/>
                  </a:lnTo>
                  <a:lnTo>
                    <a:pt x="13006" y="2241"/>
                  </a:lnTo>
                  <a:lnTo>
                    <a:pt x="12738" y="1973"/>
                  </a:lnTo>
                  <a:lnTo>
                    <a:pt x="12470" y="1730"/>
                  </a:lnTo>
                  <a:lnTo>
                    <a:pt x="12178" y="1510"/>
                  </a:lnTo>
                  <a:lnTo>
                    <a:pt x="11885" y="1291"/>
                  </a:lnTo>
                  <a:lnTo>
                    <a:pt x="11569" y="1096"/>
                  </a:lnTo>
                  <a:lnTo>
                    <a:pt x="11252" y="926"/>
                  </a:lnTo>
                  <a:lnTo>
                    <a:pt x="10935" y="755"/>
                  </a:lnTo>
                  <a:lnTo>
                    <a:pt x="10594" y="609"/>
                  </a:lnTo>
                  <a:lnTo>
                    <a:pt x="10253" y="463"/>
                  </a:lnTo>
                  <a:lnTo>
                    <a:pt x="9888" y="341"/>
                  </a:lnTo>
                  <a:lnTo>
                    <a:pt x="9523" y="244"/>
                  </a:lnTo>
                  <a:lnTo>
                    <a:pt x="9158" y="147"/>
                  </a:lnTo>
                  <a:lnTo>
                    <a:pt x="8792" y="98"/>
                  </a:lnTo>
                  <a:lnTo>
                    <a:pt x="8403" y="49"/>
                  </a:lnTo>
                  <a:lnTo>
                    <a:pt x="8013" y="0"/>
                  </a:lnTo>
                  <a:lnTo>
                    <a:pt x="7623" y="0"/>
                  </a:lnTo>
                  <a:lnTo>
                    <a:pt x="7623" y="0"/>
                  </a:lnTo>
                </a:path>
              </a:pathLst>
            </a:custGeom>
            <a:ln w="12700">
              <a:solidFill>
                <a:srgbClr val="C00000"/>
              </a:solidFill>
              <a:headEnd type="none" w="sm" len="sm"/>
              <a:tailEnd type="none" w="sm" len="sm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617;p43"/>
            <p:cNvSpPr/>
            <p:nvPr/>
          </p:nvSpPr>
          <p:spPr>
            <a:xfrm>
              <a:off x="1525475" y="2503125"/>
              <a:ext cx="43875" cy="47525"/>
            </a:xfrm>
            <a:custGeom>
              <a:avLst/>
              <a:gdLst/>
              <a:ahLst/>
              <a:cxnLst/>
              <a:rect l="l" t="t" r="r" b="b"/>
              <a:pathLst>
                <a:path w="1755" h="1901" fill="none" extrusionOk="0">
                  <a:moveTo>
                    <a:pt x="878" y="0"/>
                  </a:moveTo>
                  <a:lnTo>
                    <a:pt x="878" y="0"/>
                  </a:lnTo>
                  <a:lnTo>
                    <a:pt x="1048" y="25"/>
                  </a:lnTo>
                  <a:lnTo>
                    <a:pt x="1219" y="73"/>
                  </a:lnTo>
                  <a:lnTo>
                    <a:pt x="1365" y="171"/>
                  </a:lnTo>
                  <a:lnTo>
                    <a:pt x="1511" y="268"/>
                  </a:lnTo>
                  <a:lnTo>
                    <a:pt x="1608" y="414"/>
                  </a:lnTo>
                  <a:lnTo>
                    <a:pt x="1681" y="585"/>
                  </a:lnTo>
                  <a:lnTo>
                    <a:pt x="1730" y="755"/>
                  </a:lnTo>
                  <a:lnTo>
                    <a:pt x="1754" y="950"/>
                  </a:lnTo>
                  <a:lnTo>
                    <a:pt x="1754" y="950"/>
                  </a:lnTo>
                  <a:lnTo>
                    <a:pt x="1730" y="1145"/>
                  </a:lnTo>
                  <a:lnTo>
                    <a:pt x="1681" y="1316"/>
                  </a:lnTo>
                  <a:lnTo>
                    <a:pt x="1608" y="1486"/>
                  </a:lnTo>
                  <a:lnTo>
                    <a:pt x="1511" y="1632"/>
                  </a:lnTo>
                  <a:lnTo>
                    <a:pt x="1365" y="1730"/>
                  </a:lnTo>
                  <a:lnTo>
                    <a:pt x="1219" y="1827"/>
                  </a:lnTo>
                  <a:lnTo>
                    <a:pt x="1048" y="1876"/>
                  </a:lnTo>
                  <a:lnTo>
                    <a:pt x="878" y="1900"/>
                  </a:lnTo>
                  <a:lnTo>
                    <a:pt x="878" y="1900"/>
                  </a:lnTo>
                  <a:lnTo>
                    <a:pt x="707" y="1876"/>
                  </a:lnTo>
                  <a:lnTo>
                    <a:pt x="537" y="1827"/>
                  </a:lnTo>
                  <a:lnTo>
                    <a:pt x="390" y="1730"/>
                  </a:lnTo>
                  <a:lnTo>
                    <a:pt x="244" y="1632"/>
                  </a:lnTo>
                  <a:lnTo>
                    <a:pt x="147" y="1486"/>
                  </a:lnTo>
                  <a:lnTo>
                    <a:pt x="74" y="1316"/>
                  </a:lnTo>
                  <a:lnTo>
                    <a:pt x="25" y="1145"/>
                  </a:lnTo>
                  <a:lnTo>
                    <a:pt x="1" y="950"/>
                  </a:lnTo>
                  <a:lnTo>
                    <a:pt x="1" y="950"/>
                  </a:lnTo>
                  <a:lnTo>
                    <a:pt x="25" y="755"/>
                  </a:lnTo>
                  <a:lnTo>
                    <a:pt x="74" y="585"/>
                  </a:lnTo>
                  <a:lnTo>
                    <a:pt x="147" y="414"/>
                  </a:lnTo>
                  <a:lnTo>
                    <a:pt x="244" y="268"/>
                  </a:lnTo>
                  <a:lnTo>
                    <a:pt x="390" y="171"/>
                  </a:lnTo>
                  <a:lnTo>
                    <a:pt x="537" y="73"/>
                  </a:lnTo>
                  <a:lnTo>
                    <a:pt x="707" y="25"/>
                  </a:lnTo>
                  <a:lnTo>
                    <a:pt x="878" y="0"/>
                  </a:lnTo>
                  <a:lnTo>
                    <a:pt x="878" y="0"/>
                  </a:lnTo>
                </a:path>
              </a:pathLst>
            </a:custGeom>
            <a:ln w="12700">
              <a:solidFill>
                <a:srgbClr val="C00000"/>
              </a:solidFill>
              <a:headEnd type="none" w="sm" len="sm"/>
              <a:tailEnd type="none" w="sm" len="sm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618;p43"/>
            <p:cNvSpPr/>
            <p:nvPr/>
          </p:nvSpPr>
          <p:spPr>
            <a:xfrm>
              <a:off x="1369600" y="2503125"/>
              <a:ext cx="43875" cy="47525"/>
            </a:xfrm>
            <a:custGeom>
              <a:avLst/>
              <a:gdLst/>
              <a:ahLst/>
              <a:cxnLst/>
              <a:rect l="l" t="t" r="r" b="b"/>
              <a:pathLst>
                <a:path w="1755" h="1901" fill="none" extrusionOk="0">
                  <a:moveTo>
                    <a:pt x="878" y="0"/>
                  </a:moveTo>
                  <a:lnTo>
                    <a:pt x="878" y="0"/>
                  </a:lnTo>
                  <a:lnTo>
                    <a:pt x="1048" y="25"/>
                  </a:lnTo>
                  <a:lnTo>
                    <a:pt x="1219" y="73"/>
                  </a:lnTo>
                  <a:lnTo>
                    <a:pt x="1365" y="171"/>
                  </a:lnTo>
                  <a:lnTo>
                    <a:pt x="1511" y="268"/>
                  </a:lnTo>
                  <a:lnTo>
                    <a:pt x="1608" y="414"/>
                  </a:lnTo>
                  <a:lnTo>
                    <a:pt x="1681" y="585"/>
                  </a:lnTo>
                  <a:lnTo>
                    <a:pt x="1730" y="755"/>
                  </a:lnTo>
                  <a:lnTo>
                    <a:pt x="1754" y="950"/>
                  </a:lnTo>
                  <a:lnTo>
                    <a:pt x="1754" y="950"/>
                  </a:lnTo>
                  <a:lnTo>
                    <a:pt x="1730" y="1145"/>
                  </a:lnTo>
                  <a:lnTo>
                    <a:pt x="1681" y="1316"/>
                  </a:lnTo>
                  <a:lnTo>
                    <a:pt x="1608" y="1486"/>
                  </a:lnTo>
                  <a:lnTo>
                    <a:pt x="1511" y="1632"/>
                  </a:lnTo>
                  <a:lnTo>
                    <a:pt x="1365" y="1730"/>
                  </a:lnTo>
                  <a:lnTo>
                    <a:pt x="1219" y="1827"/>
                  </a:lnTo>
                  <a:lnTo>
                    <a:pt x="1048" y="1876"/>
                  </a:lnTo>
                  <a:lnTo>
                    <a:pt x="878" y="1900"/>
                  </a:lnTo>
                  <a:lnTo>
                    <a:pt x="878" y="1900"/>
                  </a:lnTo>
                  <a:lnTo>
                    <a:pt x="707" y="1876"/>
                  </a:lnTo>
                  <a:lnTo>
                    <a:pt x="537" y="1827"/>
                  </a:lnTo>
                  <a:lnTo>
                    <a:pt x="391" y="1730"/>
                  </a:lnTo>
                  <a:lnTo>
                    <a:pt x="244" y="1632"/>
                  </a:lnTo>
                  <a:lnTo>
                    <a:pt x="147" y="1486"/>
                  </a:lnTo>
                  <a:lnTo>
                    <a:pt x="74" y="1316"/>
                  </a:lnTo>
                  <a:lnTo>
                    <a:pt x="25" y="1145"/>
                  </a:lnTo>
                  <a:lnTo>
                    <a:pt x="1" y="950"/>
                  </a:lnTo>
                  <a:lnTo>
                    <a:pt x="1" y="950"/>
                  </a:lnTo>
                  <a:lnTo>
                    <a:pt x="25" y="755"/>
                  </a:lnTo>
                  <a:lnTo>
                    <a:pt x="74" y="585"/>
                  </a:lnTo>
                  <a:lnTo>
                    <a:pt x="147" y="414"/>
                  </a:lnTo>
                  <a:lnTo>
                    <a:pt x="244" y="268"/>
                  </a:lnTo>
                  <a:lnTo>
                    <a:pt x="391" y="171"/>
                  </a:lnTo>
                  <a:lnTo>
                    <a:pt x="537" y="73"/>
                  </a:lnTo>
                  <a:lnTo>
                    <a:pt x="707" y="25"/>
                  </a:lnTo>
                  <a:lnTo>
                    <a:pt x="878" y="0"/>
                  </a:lnTo>
                  <a:lnTo>
                    <a:pt x="878" y="0"/>
                  </a:lnTo>
                </a:path>
              </a:pathLst>
            </a:custGeom>
            <a:ln w="12700">
              <a:solidFill>
                <a:srgbClr val="C00000"/>
              </a:solidFill>
              <a:headEnd type="none" w="sm" len="sm"/>
              <a:tailEnd type="none" w="sm" len="sm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619;p43"/>
            <p:cNvSpPr/>
            <p:nvPr/>
          </p:nvSpPr>
          <p:spPr>
            <a:xfrm>
              <a:off x="1369600" y="2604200"/>
              <a:ext cx="199750" cy="40825"/>
            </a:xfrm>
            <a:custGeom>
              <a:avLst/>
              <a:gdLst/>
              <a:ahLst/>
              <a:cxnLst/>
              <a:rect l="l" t="t" r="r" b="b"/>
              <a:pathLst>
                <a:path w="7990" h="1633" fill="none" extrusionOk="0">
                  <a:moveTo>
                    <a:pt x="7989" y="0"/>
                  </a:moveTo>
                  <a:lnTo>
                    <a:pt x="7989" y="0"/>
                  </a:lnTo>
                  <a:lnTo>
                    <a:pt x="7575" y="366"/>
                  </a:lnTo>
                  <a:lnTo>
                    <a:pt x="7137" y="707"/>
                  </a:lnTo>
                  <a:lnTo>
                    <a:pt x="6650" y="975"/>
                  </a:lnTo>
                  <a:lnTo>
                    <a:pt x="6163" y="1218"/>
                  </a:lnTo>
                  <a:lnTo>
                    <a:pt x="5627" y="1389"/>
                  </a:lnTo>
                  <a:lnTo>
                    <a:pt x="5115" y="1535"/>
                  </a:lnTo>
                  <a:lnTo>
                    <a:pt x="4555" y="1608"/>
                  </a:lnTo>
                  <a:lnTo>
                    <a:pt x="3995" y="1632"/>
                  </a:lnTo>
                  <a:lnTo>
                    <a:pt x="3995" y="1632"/>
                  </a:lnTo>
                  <a:lnTo>
                    <a:pt x="3435" y="1608"/>
                  </a:lnTo>
                  <a:lnTo>
                    <a:pt x="2875" y="1535"/>
                  </a:lnTo>
                  <a:lnTo>
                    <a:pt x="2363" y="1389"/>
                  </a:lnTo>
                  <a:lnTo>
                    <a:pt x="1828" y="1218"/>
                  </a:lnTo>
                  <a:lnTo>
                    <a:pt x="1340" y="975"/>
                  </a:lnTo>
                  <a:lnTo>
                    <a:pt x="853" y="707"/>
                  </a:lnTo>
                  <a:lnTo>
                    <a:pt x="415" y="366"/>
                  </a:lnTo>
                  <a:lnTo>
                    <a:pt x="1" y="0"/>
                  </a:lnTo>
                </a:path>
              </a:pathLst>
            </a:custGeom>
            <a:ln w="12700">
              <a:solidFill>
                <a:srgbClr val="C00000"/>
              </a:solidFill>
              <a:headEnd type="none" w="sm" len="sm"/>
              <a:tailEnd type="none" w="sm" len="sm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" name="Google Shape;526;p43"/>
          <p:cNvGrpSpPr/>
          <p:nvPr/>
        </p:nvGrpSpPr>
        <p:grpSpPr>
          <a:xfrm>
            <a:off x="5492088" y="1079805"/>
            <a:ext cx="295665" cy="334697"/>
            <a:chOff x="4630125" y="278900"/>
            <a:chExt cx="400675" cy="456675"/>
          </a:xfrm>
        </p:grpSpPr>
        <p:sp>
          <p:nvSpPr>
            <p:cNvPr id="36" name="Google Shape;527;p43"/>
            <p:cNvSpPr/>
            <p:nvPr/>
          </p:nvSpPr>
          <p:spPr>
            <a:xfrm>
              <a:off x="4659350" y="328825"/>
              <a:ext cx="371450" cy="96850"/>
            </a:xfrm>
            <a:custGeom>
              <a:avLst/>
              <a:gdLst/>
              <a:ahLst/>
              <a:cxnLst/>
              <a:rect l="l" t="t" r="r" b="b"/>
              <a:pathLst>
                <a:path w="14858" h="3874" fill="none" extrusionOk="0">
                  <a:moveTo>
                    <a:pt x="12763" y="1"/>
                  </a:moveTo>
                  <a:lnTo>
                    <a:pt x="926" y="1"/>
                  </a:lnTo>
                  <a:lnTo>
                    <a:pt x="926" y="1"/>
                  </a:lnTo>
                  <a:lnTo>
                    <a:pt x="731" y="25"/>
                  </a:lnTo>
                  <a:lnTo>
                    <a:pt x="561" y="74"/>
                  </a:lnTo>
                  <a:lnTo>
                    <a:pt x="390" y="171"/>
                  </a:lnTo>
                  <a:lnTo>
                    <a:pt x="269" y="269"/>
                  </a:lnTo>
                  <a:lnTo>
                    <a:pt x="147" y="415"/>
                  </a:lnTo>
                  <a:lnTo>
                    <a:pt x="74" y="561"/>
                  </a:lnTo>
                  <a:lnTo>
                    <a:pt x="1" y="732"/>
                  </a:lnTo>
                  <a:lnTo>
                    <a:pt x="1" y="926"/>
                  </a:lnTo>
                  <a:lnTo>
                    <a:pt x="1" y="2948"/>
                  </a:lnTo>
                  <a:lnTo>
                    <a:pt x="1" y="2948"/>
                  </a:lnTo>
                  <a:lnTo>
                    <a:pt x="1" y="3143"/>
                  </a:lnTo>
                  <a:lnTo>
                    <a:pt x="74" y="3313"/>
                  </a:lnTo>
                  <a:lnTo>
                    <a:pt x="147" y="3459"/>
                  </a:lnTo>
                  <a:lnTo>
                    <a:pt x="269" y="3605"/>
                  </a:lnTo>
                  <a:lnTo>
                    <a:pt x="390" y="3727"/>
                  </a:lnTo>
                  <a:lnTo>
                    <a:pt x="561" y="3800"/>
                  </a:lnTo>
                  <a:lnTo>
                    <a:pt x="731" y="3849"/>
                  </a:lnTo>
                  <a:lnTo>
                    <a:pt x="926" y="3873"/>
                  </a:lnTo>
                  <a:lnTo>
                    <a:pt x="12763" y="3873"/>
                  </a:lnTo>
                  <a:lnTo>
                    <a:pt x="14857" y="1949"/>
                  </a:lnTo>
                  <a:lnTo>
                    <a:pt x="12763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FFC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528;p43"/>
            <p:cNvSpPr/>
            <p:nvPr/>
          </p:nvSpPr>
          <p:spPr>
            <a:xfrm>
              <a:off x="4630125" y="452425"/>
              <a:ext cx="371450" cy="96850"/>
            </a:xfrm>
            <a:custGeom>
              <a:avLst/>
              <a:gdLst/>
              <a:ahLst/>
              <a:cxnLst/>
              <a:rect l="l" t="t" r="r" b="b"/>
              <a:pathLst>
                <a:path w="14858" h="3874" fill="none" extrusionOk="0">
                  <a:moveTo>
                    <a:pt x="2095" y="1"/>
                  </a:moveTo>
                  <a:lnTo>
                    <a:pt x="13932" y="1"/>
                  </a:lnTo>
                  <a:lnTo>
                    <a:pt x="13932" y="1"/>
                  </a:lnTo>
                  <a:lnTo>
                    <a:pt x="14126" y="25"/>
                  </a:lnTo>
                  <a:lnTo>
                    <a:pt x="14297" y="74"/>
                  </a:lnTo>
                  <a:lnTo>
                    <a:pt x="14467" y="147"/>
                  </a:lnTo>
                  <a:lnTo>
                    <a:pt x="14589" y="269"/>
                  </a:lnTo>
                  <a:lnTo>
                    <a:pt x="14711" y="415"/>
                  </a:lnTo>
                  <a:lnTo>
                    <a:pt x="14784" y="561"/>
                  </a:lnTo>
                  <a:lnTo>
                    <a:pt x="14857" y="732"/>
                  </a:lnTo>
                  <a:lnTo>
                    <a:pt x="14857" y="926"/>
                  </a:lnTo>
                  <a:lnTo>
                    <a:pt x="14857" y="2948"/>
                  </a:lnTo>
                  <a:lnTo>
                    <a:pt x="14857" y="2948"/>
                  </a:lnTo>
                  <a:lnTo>
                    <a:pt x="14857" y="3143"/>
                  </a:lnTo>
                  <a:lnTo>
                    <a:pt x="14784" y="3313"/>
                  </a:lnTo>
                  <a:lnTo>
                    <a:pt x="14711" y="3459"/>
                  </a:lnTo>
                  <a:lnTo>
                    <a:pt x="14589" y="3605"/>
                  </a:lnTo>
                  <a:lnTo>
                    <a:pt x="14467" y="3703"/>
                  </a:lnTo>
                  <a:lnTo>
                    <a:pt x="14297" y="3800"/>
                  </a:lnTo>
                  <a:lnTo>
                    <a:pt x="14126" y="3849"/>
                  </a:lnTo>
                  <a:lnTo>
                    <a:pt x="13932" y="3873"/>
                  </a:lnTo>
                  <a:lnTo>
                    <a:pt x="2095" y="3873"/>
                  </a:lnTo>
                  <a:lnTo>
                    <a:pt x="1" y="1925"/>
                  </a:lnTo>
                  <a:lnTo>
                    <a:pt x="2095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FFC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529;p43"/>
            <p:cNvSpPr/>
            <p:nvPr/>
          </p:nvSpPr>
          <p:spPr>
            <a:xfrm>
              <a:off x="4808525" y="278900"/>
              <a:ext cx="43875" cy="49950"/>
            </a:xfrm>
            <a:custGeom>
              <a:avLst/>
              <a:gdLst/>
              <a:ahLst/>
              <a:cxnLst/>
              <a:rect l="l" t="t" r="r" b="b"/>
              <a:pathLst>
                <a:path w="1755" h="1998" fill="none" extrusionOk="0">
                  <a:moveTo>
                    <a:pt x="1754" y="1998"/>
                  </a:moveTo>
                  <a:lnTo>
                    <a:pt x="1754" y="585"/>
                  </a:lnTo>
                  <a:lnTo>
                    <a:pt x="1754" y="585"/>
                  </a:lnTo>
                  <a:lnTo>
                    <a:pt x="1754" y="464"/>
                  </a:lnTo>
                  <a:lnTo>
                    <a:pt x="1730" y="366"/>
                  </a:lnTo>
                  <a:lnTo>
                    <a:pt x="1657" y="269"/>
                  </a:lnTo>
                  <a:lnTo>
                    <a:pt x="1584" y="171"/>
                  </a:lnTo>
                  <a:lnTo>
                    <a:pt x="1511" y="98"/>
                  </a:lnTo>
                  <a:lnTo>
                    <a:pt x="1413" y="49"/>
                  </a:lnTo>
                  <a:lnTo>
                    <a:pt x="1291" y="25"/>
                  </a:lnTo>
                  <a:lnTo>
                    <a:pt x="1194" y="1"/>
                  </a:lnTo>
                  <a:lnTo>
                    <a:pt x="561" y="1"/>
                  </a:lnTo>
                  <a:lnTo>
                    <a:pt x="561" y="1"/>
                  </a:lnTo>
                  <a:lnTo>
                    <a:pt x="463" y="25"/>
                  </a:lnTo>
                  <a:lnTo>
                    <a:pt x="342" y="49"/>
                  </a:lnTo>
                  <a:lnTo>
                    <a:pt x="244" y="98"/>
                  </a:lnTo>
                  <a:lnTo>
                    <a:pt x="171" y="171"/>
                  </a:lnTo>
                  <a:lnTo>
                    <a:pt x="98" y="269"/>
                  </a:lnTo>
                  <a:lnTo>
                    <a:pt x="25" y="366"/>
                  </a:lnTo>
                  <a:lnTo>
                    <a:pt x="1" y="464"/>
                  </a:lnTo>
                  <a:lnTo>
                    <a:pt x="1" y="585"/>
                  </a:lnTo>
                  <a:lnTo>
                    <a:pt x="1" y="1998"/>
                  </a:lnTo>
                  <a:lnTo>
                    <a:pt x="1754" y="1998"/>
                  </a:lnTo>
                  <a:close/>
                </a:path>
              </a:pathLst>
            </a:custGeom>
            <a:noFill/>
            <a:ln w="12175" cap="rnd" cmpd="sng">
              <a:solidFill>
                <a:srgbClr val="FFC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530;p43"/>
            <p:cNvSpPr/>
            <p:nvPr/>
          </p:nvSpPr>
          <p:spPr>
            <a:xfrm>
              <a:off x="4808525" y="549250"/>
              <a:ext cx="43875" cy="186325"/>
            </a:xfrm>
            <a:custGeom>
              <a:avLst/>
              <a:gdLst/>
              <a:ahLst/>
              <a:cxnLst/>
              <a:rect l="l" t="t" r="r" b="b"/>
              <a:pathLst>
                <a:path w="1755" h="7453" fill="none" extrusionOk="0">
                  <a:moveTo>
                    <a:pt x="1" y="0"/>
                  </a:moveTo>
                  <a:lnTo>
                    <a:pt x="1" y="7453"/>
                  </a:lnTo>
                  <a:lnTo>
                    <a:pt x="1754" y="7453"/>
                  </a:lnTo>
                  <a:lnTo>
                    <a:pt x="1754" y="0"/>
                  </a:lnTo>
                  <a:lnTo>
                    <a:pt x="1" y="0"/>
                  </a:lnTo>
                  <a:close/>
                </a:path>
              </a:pathLst>
            </a:custGeom>
            <a:noFill/>
            <a:ln w="12175" cap="rnd" cmpd="sng">
              <a:solidFill>
                <a:srgbClr val="FFC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0" name="Google Shape;531;p43"/>
          <p:cNvSpPr/>
          <p:nvPr/>
        </p:nvSpPr>
        <p:spPr>
          <a:xfrm>
            <a:off x="5034829" y="818061"/>
            <a:ext cx="473211" cy="478880"/>
          </a:xfrm>
          <a:custGeom>
            <a:avLst/>
            <a:gdLst/>
            <a:ahLst/>
            <a:cxnLst/>
            <a:rect l="l" t="t" r="r" b="b"/>
            <a:pathLst>
              <a:path w="18365" h="16026" fill="none" extrusionOk="0">
                <a:moveTo>
                  <a:pt x="9182" y="0"/>
                </a:moveTo>
                <a:lnTo>
                  <a:pt x="0" y="8841"/>
                </a:lnTo>
                <a:lnTo>
                  <a:pt x="2874" y="8841"/>
                </a:lnTo>
                <a:lnTo>
                  <a:pt x="2874" y="15246"/>
                </a:lnTo>
                <a:lnTo>
                  <a:pt x="2874" y="15246"/>
                </a:lnTo>
                <a:lnTo>
                  <a:pt x="2899" y="15417"/>
                </a:lnTo>
                <a:lnTo>
                  <a:pt x="2947" y="15563"/>
                </a:lnTo>
                <a:lnTo>
                  <a:pt x="3020" y="15685"/>
                </a:lnTo>
                <a:lnTo>
                  <a:pt x="3093" y="15806"/>
                </a:lnTo>
                <a:lnTo>
                  <a:pt x="3215" y="15904"/>
                </a:lnTo>
                <a:lnTo>
                  <a:pt x="3361" y="15977"/>
                </a:lnTo>
                <a:lnTo>
                  <a:pt x="3508" y="16026"/>
                </a:lnTo>
                <a:lnTo>
                  <a:pt x="3654" y="16026"/>
                </a:lnTo>
                <a:lnTo>
                  <a:pt x="7404" y="16026"/>
                </a:lnTo>
                <a:lnTo>
                  <a:pt x="7404" y="13420"/>
                </a:lnTo>
                <a:lnTo>
                  <a:pt x="7404" y="13420"/>
                </a:lnTo>
                <a:lnTo>
                  <a:pt x="7429" y="13127"/>
                </a:lnTo>
                <a:lnTo>
                  <a:pt x="7526" y="12860"/>
                </a:lnTo>
                <a:lnTo>
                  <a:pt x="7648" y="12616"/>
                </a:lnTo>
                <a:lnTo>
                  <a:pt x="7818" y="12421"/>
                </a:lnTo>
                <a:lnTo>
                  <a:pt x="8038" y="12251"/>
                </a:lnTo>
                <a:lnTo>
                  <a:pt x="8257" y="12129"/>
                </a:lnTo>
                <a:lnTo>
                  <a:pt x="8525" y="12031"/>
                </a:lnTo>
                <a:lnTo>
                  <a:pt x="8817" y="12007"/>
                </a:lnTo>
                <a:lnTo>
                  <a:pt x="9548" y="12007"/>
                </a:lnTo>
                <a:lnTo>
                  <a:pt x="9548" y="12007"/>
                </a:lnTo>
                <a:lnTo>
                  <a:pt x="9840" y="12031"/>
                </a:lnTo>
                <a:lnTo>
                  <a:pt x="10108" y="12129"/>
                </a:lnTo>
                <a:lnTo>
                  <a:pt x="10327" y="12251"/>
                </a:lnTo>
                <a:lnTo>
                  <a:pt x="10546" y="12421"/>
                </a:lnTo>
                <a:lnTo>
                  <a:pt x="10717" y="12616"/>
                </a:lnTo>
                <a:lnTo>
                  <a:pt x="10838" y="12860"/>
                </a:lnTo>
                <a:lnTo>
                  <a:pt x="10936" y="13127"/>
                </a:lnTo>
                <a:lnTo>
                  <a:pt x="10960" y="13420"/>
                </a:lnTo>
                <a:lnTo>
                  <a:pt x="10960" y="16026"/>
                </a:lnTo>
                <a:lnTo>
                  <a:pt x="14711" y="16026"/>
                </a:lnTo>
                <a:lnTo>
                  <a:pt x="14711" y="16026"/>
                </a:lnTo>
                <a:lnTo>
                  <a:pt x="14857" y="16026"/>
                </a:lnTo>
                <a:lnTo>
                  <a:pt x="15003" y="15977"/>
                </a:lnTo>
                <a:lnTo>
                  <a:pt x="15149" y="15904"/>
                </a:lnTo>
                <a:lnTo>
                  <a:pt x="15271" y="15806"/>
                </a:lnTo>
                <a:lnTo>
                  <a:pt x="15344" y="15685"/>
                </a:lnTo>
                <a:lnTo>
                  <a:pt x="15417" y="15563"/>
                </a:lnTo>
                <a:lnTo>
                  <a:pt x="15466" y="15417"/>
                </a:lnTo>
                <a:lnTo>
                  <a:pt x="15490" y="15246"/>
                </a:lnTo>
                <a:lnTo>
                  <a:pt x="15490" y="8841"/>
                </a:lnTo>
                <a:lnTo>
                  <a:pt x="18364" y="8841"/>
                </a:lnTo>
                <a:lnTo>
                  <a:pt x="9182" y="0"/>
                </a:lnTo>
                <a:close/>
              </a:path>
            </a:pathLst>
          </a:custGeom>
          <a:noFill/>
          <a:ln w="12175" cap="rnd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7" name="Google Shape;658;p43"/>
          <p:cNvGrpSpPr/>
          <p:nvPr/>
        </p:nvGrpSpPr>
        <p:grpSpPr>
          <a:xfrm>
            <a:off x="3066760" y="1024895"/>
            <a:ext cx="374011" cy="270572"/>
            <a:chOff x="5247525" y="3007275"/>
            <a:chExt cx="517575" cy="384825"/>
          </a:xfrm>
        </p:grpSpPr>
        <p:sp>
          <p:nvSpPr>
            <p:cNvPr id="58" name="Google Shape;659;p43"/>
            <p:cNvSpPr/>
            <p:nvPr/>
          </p:nvSpPr>
          <p:spPr>
            <a:xfrm>
              <a:off x="5247525" y="3007275"/>
              <a:ext cx="348900" cy="348900"/>
            </a:xfrm>
            <a:custGeom>
              <a:avLst/>
              <a:gdLst/>
              <a:ahLst/>
              <a:cxnLst/>
              <a:rect l="l" t="t" r="r" b="b"/>
              <a:pathLst>
                <a:path w="13956" h="13956" fill="none" extrusionOk="0">
                  <a:moveTo>
                    <a:pt x="13323" y="5772"/>
                  </a:moveTo>
                  <a:lnTo>
                    <a:pt x="11861" y="5626"/>
                  </a:lnTo>
                  <a:lnTo>
                    <a:pt x="11861" y="5626"/>
                  </a:lnTo>
                  <a:lnTo>
                    <a:pt x="11788" y="5334"/>
                  </a:lnTo>
                  <a:lnTo>
                    <a:pt x="11667" y="5042"/>
                  </a:lnTo>
                  <a:lnTo>
                    <a:pt x="11545" y="4750"/>
                  </a:lnTo>
                  <a:lnTo>
                    <a:pt x="11399" y="4482"/>
                  </a:lnTo>
                  <a:lnTo>
                    <a:pt x="12300" y="3337"/>
                  </a:lnTo>
                  <a:lnTo>
                    <a:pt x="12300" y="3337"/>
                  </a:lnTo>
                  <a:lnTo>
                    <a:pt x="12373" y="3240"/>
                  </a:lnTo>
                  <a:lnTo>
                    <a:pt x="12422" y="3118"/>
                  </a:lnTo>
                  <a:lnTo>
                    <a:pt x="12446" y="2996"/>
                  </a:lnTo>
                  <a:lnTo>
                    <a:pt x="12446" y="2850"/>
                  </a:lnTo>
                  <a:lnTo>
                    <a:pt x="12422" y="2728"/>
                  </a:lnTo>
                  <a:lnTo>
                    <a:pt x="12397" y="2606"/>
                  </a:lnTo>
                  <a:lnTo>
                    <a:pt x="12324" y="2485"/>
                  </a:lnTo>
                  <a:lnTo>
                    <a:pt x="12251" y="2387"/>
                  </a:lnTo>
                  <a:lnTo>
                    <a:pt x="11569" y="1705"/>
                  </a:lnTo>
                  <a:lnTo>
                    <a:pt x="11569" y="1705"/>
                  </a:lnTo>
                  <a:lnTo>
                    <a:pt x="11472" y="1632"/>
                  </a:lnTo>
                  <a:lnTo>
                    <a:pt x="11350" y="1559"/>
                  </a:lnTo>
                  <a:lnTo>
                    <a:pt x="11228" y="1510"/>
                  </a:lnTo>
                  <a:lnTo>
                    <a:pt x="11106" y="1510"/>
                  </a:lnTo>
                  <a:lnTo>
                    <a:pt x="10960" y="1510"/>
                  </a:lnTo>
                  <a:lnTo>
                    <a:pt x="10838" y="1535"/>
                  </a:lnTo>
                  <a:lnTo>
                    <a:pt x="10717" y="1583"/>
                  </a:lnTo>
                  <a:lnTo>
                    <a:pt x="10619" y="1656"/>
                  </a:lnTo>
                  <a:lnTo>
                    <a:pt x="9475" y="2558"/>
                  </a:lnTo>
                  <a:lnTo>
                    <a:pt x="9475" y="2558"/>
                  </a:lnTo>
                  <a:lnTo>
                    <a:pt x="9207" y="2411"/>
                  </a:lnTo>
                  <a:lnTo>
                    <a:pt x="8914" y="2290"/>
                  </a:lnTo>
                  <a:lnTo>
                    <a:pt x="8622" y="2168"/>
                  </a:lnTo>
                  <a:lnTo>
                    <a:pt x="8330" y="2070"/>
                  </a:lnTo>
                  <a:lnTo>
                    <a:pt x="8159" y="634"/>
                  </a:lnTo>
                  <a:lnTo>
                    <a:pt x="8159" y="634"/>
                  </a:lnTo>
                  <a:lnTo>
                    <a:pt x="8135" y="512"/>
                  </a:lnTo>
                  <a:lnTo>
                    <a:pt x="8086" y="390"/>
                  </a:lnTo>
                  <a:lnTo>
                    <a:pt x="8013" y="293"/>
                  </a:lnTo>
                  <a:lnTo>
                    <a:pt x="7940" y="195"/>
                  </a:lnTo>
                  <a:lnTo>
                    <a:pt x="7818" y="122"/>
                  </a:lnTo>
                  <a:lnTo>
                    <a:pt x="7721" y="49"/>
                  </a:lnTo>
                  <a:lnTo>
                    <a:pt x="7575" y="25"/>
                  </a:lnTo>
                  <a:lnTo>
                    <a:pt x="7453" y="0"/>
                  </a:lnTo>
                  <a:lnTo>
                    <a:pt x="6479" y="0"/>
                  </a:lnTo>
                  <a:lnTo>
                    <a:pt x="6479" y="0"/>
                  </a:lnTo>
                  <a:lnTo>
                    <a:pt x="6357" y="25"/>
                  </a:lnTo>
                  <a:lnTo>
                    <a:pt x="6235" y="49"/>
                  </a:lnTo>
                  <a:lnTo>
                    <a:pt x="6114" y="122"/>
                  </a:lnTo>
                  <a:lnTo>
                    <a:pt x="6016" y="195"/>
                  </a:lnTo>
                  <a:lnTo>
                    <a:pt x="5919" y="293"/>
                  </a:lnTo>
                  <a:lnTo>
                    <a:pt x="5846" y="390"/>
                  </a:lnTo>
                  <a:lnTo>
                    <a:pt x="5797" y="512"/>
                  </a:lnTo>
                  <a:lnTo>
                    <a:pt x="5773" y="634"/>
                  </a:lnTo>
                  <a:lnTo>
                    <a:pt x="5602" y="2070"/>
                  </a:lnTo>
                  <a:lnTo>
                    <a:pt x="5602" y="2070"/>
                  </a:lnTo>
                  <a:lnTo>
                    <a:pt x="5310" y="2168"/>
                  </a:lnTo>
                  <a:lnTo>
                    <a:pt x="5018" y="2290"/>
                  </a:lnTo>
                  <a:lnTo>
                    <a:pt x="4750" y="2411"/>
                  </a:lnTo>
                  <a:lnTo>
                    <a:pt x="4482" y="2558"/>
                  </a:lnTo>
                  <a:lnTo>
                    <a:pt x="3337" y="1656"/>
                  </a:lnTo>
                  <a:lnTo>
                    <a:pt x="3337" y="1656"/>
                  </a:lnTo>
                  <a:lnTo>
                    <a:pt x="3215" y="1583"/>
                  </a:lnTo>
                  <a:lnTo>
                    <a:pt x="3094" y="1535"/>
                  </a:lnTo>
                  <a:lnTo>
                    <a:pt x="2972" y="1510"/>
                  </a:lnTo>
                  <a:lnTo>
                    <a:pt x="2850" y="1510"/>
                  </a:lnTo>
                  <a:lnTo>
                    <a:pt x="2728" y="1510"/>
                  </a:lnTo>
                  <a:lnTo>
                    <a:pt x="2582" y="1559"/>
                  </a:lnTo>
                  <a:lnTo>
                    <a:pt x="2485" y="1632"/>
                  </a:lnTo>
                  <a:lnTo>
                    <a:pt x="2387" y="1705"/>
                  </a:lnTo>
                  <a:lnTo>
                    <a:pt x="1705" y="2387"/>
                  </a:lnTo>
                  <a:lnTo>
                    <a:pt x="1705" y="2387"/>
                  </a:lnTo>
                  <a:lnTo>
                    <a:pt x="1608" y="2485"/>
                  </a:lnTo>
                  <a:lnTo>
                    <a:pt x="1559" y="2606"/>
                  </a:lnTo>
                  <a:lnTo>
                    <a:pt x="1511" y="2728"/>
                  </a:lnTo>
                  <a:lnTo>
                    <a:pt x="1486" y="2850"/>
                  </a:lnTo>
                  <a:lnTo>
                    <a:pt x="1486" y="2996"/>
                  </a:lnTo>
                  <a:lnTo>
                    <a:pt x="1511" y="3118"/>
                  </a:lnTo>
                  <a:lnTo>
                    <a:pt x="1559" y="3240"/>
                  </a:lnTo>
                  <a:lnTo>
                    <a:pt x="1632" y="3337"/>
                  </a:lnTo>
                  <a:lnTo>
                    <a:pt x="2533" y="4482"/>
                  </a:lnTo>
                  <a:lnTo>
                    <a:pt x="2533" y="4482"/>
                  </a:lnTo>
                  <a:lnTo>
                    <a:pt x="2387" y="4750"/>
                  </a:lnTo>
                  <a:lnTo>
                    <a:pt x="2266" y="5042"/>
                  </a:lnTo>
                  <a:lnTo>
                    <a:pt x="2168" y="5334"/>
                  </a:lnTo>
                  <a:lnTo>
                    <a:pt x="2071" y="5626"/>
                  </a:lnTo>
                  <a:lnTo>
                    <a:pt x="634" y="5772"/>
                  </a:lnTo>
                  <a:lnTo>
                    <a:pt x="634" y="5772"/>
                  </a:lnTo>
                  <a:lnTo>
                    <a:pt x="512" y="5821"/>
                  </a:lnTo>
                  <a:lnTo>
                    <a:pt x="390" y="5870"/>
                  </a:lnTo>
                  <a:lnTo>
                    <a:pt x="268" y="5943"/>
                  </a:lnTo>
                  <a:lnTo>
                    <a:pt x="171" y="6016"/>
                  </a:lnTo>
                  <a:lnTo>
                    <a:pt x="98" y="6138"/>
                  </a:lnTo>
                  <a:lnTo>
                    <a:pt x="49" y="6235"/>
                  </a:lnTo>
                  <a:lnTo>
                    <a:pt x="1" y="6381"/>
                  </a:lnTo>
                  <a:lnTo>
                    <a:pt x="1" y="6503"/>
                  </a:lnTo>
                  <a:lnTo>
                    <a:pt x="1" y="7453"/>
                  </a:lnTo>
                  <a:lnTo>
                    <a:pt x="1" y="7453"/>
                  </a:lnTo>
                  <a:lnTo>
                    <a:pt x="1" y="7599"/>
                  </a:lnTo>
                  <a:lnTo>
                    <a:pt x="49" y="7721"/>
                  </a:lnTo>
                  <a:lnTo>
                    <a:pt x="98" y="7843"/>
                  </a:lnTo>
                  <a:lnTo>
                    <a:pt x="171" y="7940"/>
                  </a:lnTo>
                  <a:lnTo>
                    <a:pt x="268" y="8037"/>
                  </a:lnTo>
                  <a:lnTo>
                    <a:pt x="390" y="8111"/>
                  </a:lnTo>
                  <a:lnTo>
                    <a:pt x="512" y="8159"/>
                  </a:lnTo>
                  <a:lnTo>
                    <a:pt x="634" y="8184"/>
                  </a:lnTo>
                  <a:lnTo>
                    <a:pt x="2071" y="8354"/>
                  </a:lnTo>
                  <a:lnTo>
                    <a:pt x="2071" y="8354"/>
                  </a:lnTo>
                  <a:lnTo>
                    <a:pt x="2168" y="8646"/>
                  </a:lnTo>
                  <a:lnTo>
                    <a:pt x="2266" y="8914"/>
                  </a:lnTo>
                  <a:lnTo>
                    <a:pt x="2387" y="9206"/>
                  </a:lnTo>
                  <a:lnTo>
                    <a:pt x="2533" y="9474"/>
                  </a:lnTo>
                  <a:lnTo>
                    <a:pt x="1632" y="10619"/>
                  </a:lnTo>
                  <a:lnTo>
                    <a:pt x="1632" y="10619"/>
                  </a:lnTo>
                  <a:lnTo>
                    <a:pt x="1559" y="10741"/>
                  </a:lnTo>
                  <a:lnTo>
                    <a:pt x="1511" y="10863"/>
                  </a:lnTo>
                  <a:lnTo>
                    <a:pt x="1486" y="10984"/>
                  </a:lnTo>
                  <a:lnTo>
                    <a:pt x="1486" y="11106"/>
                  </a:lnTo>
                  <a:lnTo>
                    <a:pt x="1511" y="11228"/>
                  </a:lnTo>
                  <a:lnTo>
                    <a:pt x="1559" y="11350"/>
                  </a:lnTo>
                  <a:lnTo>
                    <a:pt x="1608" y="11472"/>
                  </a:lnTo>
                  <a:lnTo>
                    <a:pt x="1705" y="11569"/>
                  </a:lnTo>
                  <a:lnTo>
                    <a:pt x="2387" y="12251"/>
                  </a:lnTo>
                  <a:lnTo>
                    <a:pt x="2387" y="12251"/>
                  </a:lnTo>
                  <a:lnTo>
                    <a:pt x="2485" y="12348"/>
                  </a:lnTo>
                  <a:lnTo>
                    <a:pt x="2582" y="12397"/>
                  </a:lnTo>
                  <a:lnTo>
                    <a:pt x="2728" y="12446"/>
                  </a:lnTo>
                  <a:lnTo>
                    <a:pt x="2850" y="12470"/>
                  </a:lnTo>
                  <a:lnTo>
                    <a:pt x="2972" y="12470"/>
                  </a:lnTo>
                  <a:lnTo>
                    <a:pt x="3094" y="12421"/>
                  </a:lnTo>
                  <a:lnTo>
                    <a:pt x="3215" y="12373"/>
                  </a:lnTo>
                  <a:lnTo>
                    <a:pt x="3337" y="12324"/>
                  </a:lnTo>
                  <a:lnTo>
                    <a:pt x="4482" y="11423"/>
                  </a:lnTo>
                  <a:lnTo>
                    <a:pt x="4482" y="11423"/>
                  </a:lnTo>
                  <a:lnTo>
                    <a:pt x="4750" y="11545"/>
                  </a:lnTo>
                  <a:lnTo>
                    <a:pt x="5018" y="11691"/>
                  </a:lnTo>
                  <a:lnTo>
                    <a:pt x="5310" y="11788"/>
                  </a:lnTo>
                  <a:lnTo>
                    <a:pt x="5602" y="11886"/>
                  </a:lnTo>
                  <a:lnTo>
                    <a:pt x="5773" y="13322"/>
                  </a:lnTo>
                  <a:lnTo>
                    <a:pt x="5773" y="13322"/>
                  </a:lnTo>
                  <a:lnTo>
                    <a:pt x="5797" y="13444"/>
                  </a:lnTo>
                  <a:lnTo>
                    <a:pt x="5846" y="13566"/>
                  </a:lnTo>
                  <a:lnTo>
                    <a:pt x="5919" y="13688"/>
                  </a:lnTo>
                  <a:lnTo>
                    <a:pt x="6016" y="13785"/>
                  </a:lnTo>
                  <a:lnTo>
                    <a:pt x="6114" y="13858"/>
                  </a:lnTo>
                  <a:lnTo>
                    <a:pt x="6235" y="13907"/>
                  </a:lnTo>
                  <a:lnTo>
                    <a:pt x="6357" y="13956"/>
                  </a:lnTo>
                  <a:lnTo>
                    <a:pt x="6479" y="13956"/>
                  </a:lnTo>
                  <a:lnTo>
                    <a:pt x="7453" y="13956"/>
                  </a:lnTo>
                  <a:lnTo>
                    <a:pt x="7453" y="13956"/>
                  </a:lnTo>
                  <a:lnTo>
                    <a:pt x="7575" y="13956"/>
                  </a:lnTo>
                  <a:lnTo>
                    <a:pt x="7721" y="13907"/>
                  </a:lnTo>
                  <a:lnTo>
                    <a:pt x="7818" y="13858"/>
                  </a:lnTo>
                  <a:lnTo>
                    <a:pt x="7940" y="13785"/>
                  </a:lnTo>
                  <a:lnTo>
                    <a:pt x="8013" y="13688"/>
                  </a:lnTo>
                  <a:lnTo>
                    <a:pt x="8086" y="13566"/>
                  </a:lnTo>
                  <a:lnTo>
                    <a:pt x="8135" y="13444"/>
                  </a:lnTo>
                  <a:lnTo>
                    <a:pt x="8159" y="13322"/>
                  </a:lnTo>
                  <a:lnTo>
                    <a:pt x="8330" y="11886"/>
                  </a:lnTo>
                  <a:lnTo>
                    <a:pt x="8330" y="11886"/>
                  </a:lnTo>
                  <a:lnTo>
                    <a:pt x="8622" y="11788"/>
                  </a:lnTo>
                  <a:lnTo>
                    <a:pt x="8914" y="11691"/>
                  </a:lnTo>
                  <a:lnTo>
                    <a:pt x="9207" y="11545"/>
                  </a:lnTo>
                  <a:lnTo>
                    <a:pt x="9475" y="11423"/>
                  </a:lnTo>
                  <a:lnTo>
                    <a:pt x="10619" y="12324"/>
                  </a:lnTo>
                  <a:lnTo>
                    <a:pt x="10619" y="12324"/>
                  </a:lnTo>
                  <a:lnTo>
                    <a:pt x="10717" y="12373"/>
                  </a:lnTo>
                  <a:lnTo>
                    <a:pt x="10838" y="12421"/>
                  </a:lnTo>
                  <a:lnTo>
                    <a:pt x="10960" y="12470"/>
                  </a:lnTo>
                  <a:lnTo>
                    <a:pt x="11106" y="12470"/>
                  </a:lnTo>
                  <a:lnTo>
                    <a:pt x="11228" y="12446"/>
                  </a:lnTo>
                  <a:lnTo>
                    <a:pt x="11350" y="12397"/>
                  </a:lnTo>
                  <a:lnTo>
                    <a:pt x="11472" y="12348"/>
                  </a:lnTo>
                  <a:lnTo>
                    <a:pt x="11569" y="12251"/>
                  </a:lnTo>
                  <a:lnTo>
                    <a:pt x="12251" y="11569"/>
                  </a:lnTo>
                  <a:lnTo>
                    <a:pt x="12251" y="11569"/>
                  </a:lnTo>
                  <a:lnTo>
                    <a:pt x="12324" y="11472"/>
                  </a:lnTo>
                  <a:lnTo>
                    <a:pt x="12397" y="11350"/>
                  </a:lnTo>
                  <a:lnTo>
                    <a:pt x="12422" y="11228"/>
                  </a:lnTo>
                  <a:lnTo>
                    <a:pt x="12446" y="11106"/>
                  </a:lnTo>
                  <a:lnTo>
                    <a:pt x="12446" y="10984"/>
                  </a:lnTo>
                  <a:lnTo>
                    <a:pt x="12422" y="10863"/>
                  </a:lnTo>
                  <a:lnTo>
                    <a:pt x="12373" y="10741"/>
                  </a:lnTo>
                  <a:lnTo>
                    <a:pt x="12300" y="10619"/>
                  </a:lnTo>
                  <a:lnTo>
                    <a:pt x="11399" y="9474"/>
                  </a:lnTo>
                  <a:lnTo>
                    <a:pt x="11399" y="9474"/>
                  </a:lnTo>
                  <a:lnTo>
                    <a:pt x="11545" y="9206"/>
                  </a:lnTo>
                  <a:lnTo>
                    <a:pt x="11667" y="8914"/>
                  </a:lnTo>
                  <a:lnTo>
                    <a:pt x="11788" y="8646"/>
                  </a:lnTo>
                  <a:lnTo>
                    <a:pt x="11861" y="8354"/>
                  </a:lnTo>
                  <a:lnTo>
                    <a:pt x="13323" y="8184"/>
                  </a:lnTo>
                  <a:lnTo>
                    <a:pt x="13323" y="8184"/>
                  </a:lnTo>
                  <a:lnTo>
                    <a:pt x="13444" y="8159"/>
                  </a:lnTo>
                  <a:lnTo>
                    <a:pt x="13566" y="8111"/>
                  </a:lnTo>
                  <a:lnTo>
                    <a:pt x="13664" y="8037"/>
                  </a:lnTo>
                  <a:lnTo>
                    <a:pt x="13761" y="7940"/>
                  </a:lnTo>
                  <a:lnTo>
                    <a:pt x="13834" y="7843"/>
                  </a:lnTo>
                  <a:lnTo>
                    <a:pt x="13907" y="7721"/>
                  </a:lnTo>
                  <a:lnTo>
                    <a:pt x="13932" y="7599"/>
                  </a:lnTo>
                  <a:lnTo>
                    <a:pt x="13956" y="7453"/>
                  </a:lnTo>
                  <a:lnTo>
                    <a:pt x="13956" y="6503"/>
                  </a:lnTo>
                  <a:lnTo>
                    <a:pt x="13956" y="6503"/>
                  </a:lnTo>
                  <a:lnTo>
                    <a:pt x="13932" y="6381"/>
                  </a:lnTo>
                  <a:lnTo>
                    <a:pt x="13907" y="6235"/>
                  </a:lnTo>
                  <a:lnTo>
                    <a:pt x="13834" y="6138"/>
                  </a:lnTo>
                  <a:lnTo>
                    <a:pt x="13761" y="6016"/>
                  </a:lnTo>
                  <a:lnTo>
                    <a:pt x="13664" y="5943"/>
                  </a:lnTo>
                  <a:lnTo>
                    <a:pt x="13566" y="5870"/>
                  </a:lnTo>
                  <a:lnTo>
                    <a:pt x="13444" y="5821"/>
                  </a:lnTo>
                  <a:lnTo>
                    <a:pt x="13323" y="5772"/>
                  </a:lnTo>
                  <a:lnTo>
                    <a:pt x="13323" y="5772"/>
                  </a:lnTo>
                  <a:close/>
                  <a:moveTo>
                    <a:pt x="8573" y="8598"/>
                  </a:moveTo>
                  <a:lnTo>
                    <a:pt x="8573" y="8598"/>
                  </a:lnTo>
                  <a:lnTo>
                    <a:pt x="8403" y="8744"/>
                  </a:lnTo>
                  <a:lnTo>
                    <a:pt x="8232" y="8890"/>
                  </a:lnTo>
                  <a:lnTo>
                    <a:pt x="8038" y="8987"/>
                  </a:lnTo>
                  <a:lnTo>
                    <a:pt x="7818" y="9085"/>
                  </a:lnTo>
                  <a:lnTo>
                    <a:pt x="7624" y="9158"/>
                  </a:lnTo>
                  <a:lnTo>
                    <a:pt x="7404" y="9206"/>
                  </a:lnTo>
                  <a:lnTo>
                    <a:pt x="7185" y="9231"/>
                  </a:lnTo>
                  <a:lnTo>
                    <a:pt x="6966" y="9255"/>
                  </a:lnTo>
                  <a:lnTo>
                    <a:pt x="6747" y="9231"/>
                  </a:lnTo>
                  <a:lnTo>
                    <a:pt x="6528" y="9206"/>
                  </a:lnTo>
                  <a:lnTo>
                    <a:pt x="6333" y="9158"/>
                  </a:lnTo>
                  <a:lnTo>
                    <a:pt x="6114" y="9085"/>
                  </a:lnTo>
                  <a:lnTo>
                    <a:pt x="5919" y="8987"/>
                  </a:lnTo>
                  <a:lnTo>
                    <a:pt x="5724" y="8890"/>
                  </a:lnTo>
                  <a:lnTo>
                    <a:pt x="5529" y="8744"/>
                  </a:lnTo>
                  <a:lnTo>
                    <a:pt x="5359" y="8598"/>
                  </a:lnTo>
                  <a:lnTo>
                    <a:pt x="5359" y="8598"/>
                  </a:lnTo>
                  <a:lnTo>
                    <a:pt x="5212" y="8427"/>
                  </a:lnTo>
                  <a:lnTo>
                    <a:pt x="5066" y="8232"/>
                  </a:lnTo>
                  <a:lnTo>
                    <a:pt x="4969" y="8037"/>
                  </a:lnTo>
                  <a:lnTo>
                    <a:pt x="4871" y="7843"/>
                  </a:lnTo>
                  <a:lnTo>
                    <a:pt x="4798" y="7623"/>
                  </a:lnTo>
                  <a:lnTo>
                    <a:pt x="4750" y="7404"/>
                  </a:lnTo>
                  <a:lnTo>
                    <a:pt x="4701" y="7209"/>
                  </a:lnTo>
                  <a:lnTo>
                    <a:pt x="4701" y="6990"/>
                  </a:lnTo>
                  <a:lnTo>
                    <a:pt x="4701" y="6771"/>
                  </a:lnTo>
                  <a:lnTo>
                    <a:pt x="4750" y="6552"/>
                  </a:lnTo>
                  <a:lnTo>
                    <a:pt x="4798" y="6333"/>
                  </a:lnTo>
                  <a:lnTo>
                    <a:pt x="4871" y="6138"/>
                  </a:lnTo>
                  <a:lnTo>
                    <a:pt x="4969" y="5919"/>
                  </a:lnTo>
                  <a:lnTo>
                    <a:pt x="5066" y="5724"/>
                  </a:lnTo>
                  <a:lnTo>
                    <a:pt x="5212" y="5553"/>
                  </a:lnTo>
                  <a:lnTo>
                    <a:pt x="5359" y="5383"/>
                  </a:lnTo>
                  <a:lnTo>
                    <a:pt x="5359" y="5383"/>
                  </a:lnTo>
                  <a:lnTo>
                    <a:pt x="5529" y="5212"/>
                  </a:lnTo>
                  <a:lnTo>
                    <a:pt x="5724" y="5091"/>
                  </a:lnTo>
                  <a:lnTo>
                    <a:pt x="5919" y="4969"/>
                  </a:lnTo>
                  <a:lnTo>
                    <a:pt x="6114" y="4871"/>
                  </a:lnTo>
                  <a:lnTo>
                    <a:pt x="6333" y="4798"/>
                  </a:lnTo>
                  <a:lnTo>
                    <a:pt x="6528" y="4750"/>
                  </a:lnTo>
                  <a:lnTo>
                    <a:pt x="6747" y="4725"/>
                  </a:lnTo>
                  <a:lnTo>
                    <a:pt x="6966" y="4701"/>
                  </a:lnTo>
                  <a:lnTo>
                    <a:pt x="7185" y="4725"/>
                  </a:lnTo>
                  <a:lnTo>
                    <a:pt x="7404" y="4750"/>
                  </a:lnTo>
                  <a:lnTo>
                    <a:pt x="7624" y="4798"/>
                  </a:lnTo>
                  <a:lnTo>
                    <a:pt x="7818" y="4871"/>
                  </a:lnTo>
                  <a:lnTo>
                    <a:pt x="8038" y="4969"/>
                  </a:lnTo>
                  <a:lnTo>
                    <a:pt x="8232" y="5091"/>
                  </a:lnTo>
                  <a:lnTo>
                    <a:pt x="8403" y="5212"/>
                  </a:lnTo>
                  <a:lnTo>
                    <a:pt x="8573" y="5383"/>
                  </a:lnTo>
                  <a:lnTo>
                    <a:pt x="8573" y="5383"/>
                  </a:lnTo>
                  <a:lnTo>
                    <a:pt x="8744" y="5553"/>
                  </a:lnTo>
                  <a:lnTo>
                    <a:pt x="8866" y="5724"/>
                  </a:lnTo>
                  <a:lnTo>
                    <a:pt x="8987" y="5919"/>
                  </a:lnTo>
                  <a:lnTo>
                    <a:pt x="9085" y="6138"/>
                  </a:lnTo>
                  <a:lnTo>
                    <a:pt x="9158" y="6333"/>
                  </a:lnTo>
                  <a:lnTo>
                    <a:pt x="9207" y="6552"/>
                  </a:lnTo>
                  <a:lnTo>
                    <a:pt x="9231" y="6771"/>
                  </a:lnTo>
                  <a:lnTo>
                    <a:pt x="9231" y="6990"/>
                  </a:lnTo>
                  <a:lnTo>
                    <a:pt x="9231" y="7209"/>
                  </a:lnTo>
                  <a:lnTo>
                    <a:pt x="9207" y="7404"/>
                  </a:lnTo>
                  <a:lnTo>
                    <a:pt x="9158" y="7623"/>
                  </a:lnTo>
                  <a:lnTo>
                    <a:pt x="9085" y="7843"/>
                  </a:lnTo>
                  <a:lnTo>
                    <a:pt x="8987" y="8037"/>
                  </a:lnTo>
                  <a:lnTo>
                    <a:pt x="8866" y="8232"/>
                  </a:lnTo>
                  <a:lnTo>
                    <a:pt x="8744" y="8427"/>
                  </a:lnTo>
                  <a:lnTo>
                    <a:pt x="8573" y="8598"/>
                  </a:lnTo>
                  <a:lnTo>
                    <a:pt x="8573" y="8598"/>
                  </a:lnTo>
                  <a:close/>
                </a:path>
              </a:pathLst>
            </a:custGeom>
            <a:ln w="12700">
              <a:headEnd type="none" w="sm" len="sm"/>
              <a:tailEnd type="none" w="sm" len="sm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660;p43"/>
            <p:cNvSpPr/>
            <p:nvPr/>
          </p:nvSpPr>
          <p:spPr>
            <a:xfrm>
              <a:off x="5566575" y="3193575"/>
              <a:ext cx="198525" cy="198525"/>
            </a:xfrm>
            <a:custGeom>
              <a:avLst/>
              <a:gdLst/>
              <a:ahLst/>
              <a:cxnLst/>
              <a:rect l="l" t="t" r="r" b="b"/>
              <a:pathLst>
                <a:path w="7941" h="7941" fill="none" extrusionOk="0">
                  <a:moveTo>
                    <a:pt x="7258" y="2144"/>
                  </a:moveTo>
                  <a:lnTo>
                    <a:pt x="6138" y="2388"/>
                  </a:lnTo>
                  <a:lnTo>
                    <a:pt x="6138" y="2388"/>
                  </a:lnTo>
                  <a:lnTo>
                    <a:pt x="6016" y="2217"/>
                  </a:lnTo>
                  <a:lnTo>
                    <a:pt x="5870" y="2071"/>
                  </a:lnTo>
                  <a:lnTo>
                    <a:pt x="6260" y="975"/>
                  </a:lnTo>
                  <a:lnTo>
                    <a:pt x="6260" y="975"/>
                  </a:lnTo>
                  <a:lnTo>
                    <a:pt x="6284" y="902"/>
                  </a:lnTo>
                  <a:lnTo>
                    <a:pt x="6284" y="829"/>
                  </a:lnTo>
                  <a:lnTo>
                    <a:pt x="6260" y="683"/>
                  </a:lnTo>
                  <a:lnTo>
                    <a:pt x="6162" y="561"/>
                  </a:lnTo>
                  <a:lnTo>
                    <a:pt x="6114" y="488"/>
                  </a:lnTo>
                  <a:lnTo>
                    <a:pt x="6065" y="464"/>
                  </a:lnTo>
                  <a:lnTo>
                    <a:pt x="5553" y="196"/>
                  </a:lnTo>
                  <a:lnTo>
                    <a:pt x="5553" y="196"/>
                  </a:lnTo>
                  <a:lnTo>
                    <a:pt x="5480" y="171"/>
                  </a:lnTo>
                  <a:lnTo>
                    <a:pt x="5407" y="171"/>
                  </a:lnTo>
                  <a:lnTo>
                    <a:pt x="5261" y="171"/>
                  </a:lnTo>
                  <a:lnTo>
                    <a:pt x="5115" y="244"/>
                  </a:lnTo>
                  <a:lnTo>
                    <a:pt x="5066" y="293"/>
                  </a:lnTo>
                  <a:lnTo>
                    <a:pt x="5018" y="342"/>
                  </a:lnTo>
                  <a:lnTo>
                    <a:pt x="4384" y="1316"/>
                  </a:lnTo>
                  <a:lnTo>
                    <a:pt x="4384" y="1316"/>
                  </a:lnTo>
                  <a:lnTo>
                    <a:pt x="4165" y="1292"/>
                  </a:lnTo>
                  <a:lnTo>
                    <a:pt x="3970" y="1292"/>
                  </a:lnTo>
                  <a:lnTo>
                    <a:pt x="3483" y="244"/>
                  </a:lnTo>
                  <a:lnTo>
                    <a:pt x="3483" y="244"/>
                  </a:lnTo>
                  <a:lnTo>
                    <a:pt x="3435" y="171"/>
                  </a:lnTo>
                  <a:lnTo>
                    <a:pt x="3386" y="123"/>
                  </a:lnTo>
                  <a:lnTo>
                    <a:pt x="3264" y="50"/>
                  </a:lnTo>
                  <a:lnTo>
                    <a:pt x="3118" y="1"/>
                  </a:lnTo>
                  <a:lnTo>
                    <a:pt x="3045" y="1"/>
                  </a:lnTo>
                  <a:lnTo>
                    <a:pt x="2972" y="25"/>
                  </a:lnTo>
                  <a:lnTo>
                    <a:pt x="2436" y="196"/>
                  </a:lnTo>
                  <a:lnTo>
                    <a:pt x="2436" y="196"/>
                  </a:lnTo>
                  <a:lnTo>
                    <a:pt x="2363" y="220"/>
                  </a:lnTo>
                  <a:lnTo>
                    <a:pt x="2290" y="269"/>
                  </a:lnTo>
                  <a:lnTo>
                    <a:pt x="2192" y="391"/>
                  </a:lnTo>
                  <a:lnTo>
                    <a:pt x="2144" y="537"/>
                  </a:lnTo>
                  <a:lnTo>
                    <a:pt x="2144" y="610"/>
                  </a:lnTo>
                  <a:lnTo>
                    <a:pt x="2144" y="683"/>
                  </a:lnTo>
                  <a:lnTo>
                    <a:pt x="2387" y="1828"/>
                  </a:lnTo>
                  <a:lnTo>
                    <a:pt x="2387" y="1828"/>
                  </a:lnTo>
                  <a:lnTo>
                    <a:pt x="2217" y="1949"/>
                  </a:lnTo>
                  <a:lnTo>
                    <a:pt x="2071" y="2095"/>
                  </a:lnTo>
                  <a:lnTo>
                    <a:pt x="999" y="1681"/>
                  </a:lnTo>
                  <a:lnTo>
                    <a:pt x="999" y="1681"/>
                  </a:lnTo>
                  <a:lnTo>
                    <a:pt x="926" y="1681"/>
                  </a:lnTo>
                  <a:lnTo>
                    <a:pt x="829" y="1657"/>
                  </a:lnTo>
                  <a:lnTo>
                    <a:pt x="682" y="1706"/>
                  </a:lnTo>
                  <a:lnTo>
                    <a:pt x="561" y="1779"/>
                  </a:lnTo>
                  <a:lnTo>
                    <a:pt x="512" y="1828"/>
                  </a:lnTo>
                  <a:lnTo>
                    <a:pt x="463" y="1901"/>
                  </a:lnTo>
                  <a:lnTo>
                    <a:pt x="220" y="2388"/>
                  </a:lnTo>
                  <a:lnTo>
                    <a:pt x="220" y="2388"/>
                  </a:lnTo>
                  <a:lnTo>
                    <a:pt x="195" y="2461"/>
                  </a:lnTo>
                  <a:lnTo>
                    <a:pt x="171" y="2534"/>
                  </a:lnTo>
                  <a:lnTo>
                    <a:pt x="195" y="2704"/>
                  </a:lnTo>
                  <a:lnTo>
                    <a:pt x="244" y="2826"/>
                  </a:lnTo>
                  <a:lnTo>
                    <a:pt x="293" y="2899"/>
                  </a:lnTo>
                  <a:lnTo>
                    <a:pt x="366" y="2948"/>
                  </a:lnTo>
                  <a:lnTo>
                    <a:pt x="1340" y="3581"/>
                  </a:lnTo>
                  <a:lnTo>
                    <a:pt x="1340" y="3581"/>
                  </a:lnTo>
                  <a:lnTo>
                    <a:pt x="1316" y="3776"/>
                  </a:lnTo>
                  <a:lnTo>
                    <a:pt x="1291" y="3995"/>
                  </a:lnTo>
                  <a:lnTo>
                    <a:pt x="244" y="4482"/>
                  </a:lnTo>
                  <a:lnTo>
                    <a:pt x="244" y="4482"/>
                  </a:lnTo>
                  <a:lnTo>
                    <a:pt x="195" y="4507"/>
                  </a:lnTo>
                  <a:lnTo>
                    <a:pt x="122" y="4555"/>
                  </a:lnTo>
                  <a:lnTo>
                    <a:pt x="49" y="4701"/>
                  </a:lnTo>
                  <a:lnTo>
                    <a:pt x="0" y="4848"/>
                  </a:lnTo>
                  <a:lnTo>
                    <a:pt x="25" y="4921"/>
                  </a:lnTo>
                  <a:lnTo>
                    <a:pt x="25" y="4994"/>
                  </a:lnTo>
                  <a:lnTo>
                    <a:pt x="220" y="5530"/>
                  </a:lnTo>
                  <a:lnTo>
                    <a:pt x="220" y="5530"/>
                  </a:lnTo>
                  <a:lnTo>
                    <a:pt x="244" y="5578"/>
                  </a:lnTo>
                  <a:lnTo>
                    <a:pt x="293" y="5651"/>
                  </a:lnTo>
                  <a:lnTo>
                    <a:pt x="390" y="5749"/>
                  </a:lnTo>
                  <a:lnTo>
                    <a:pt x="536" y="5797"/>
                  </a:lnTo>
                  <a:lnTo>
                    <a:pt x="609" y="5797"/>
                  </a:lnTo>
                  <a:lnTo>
                    <a:pt x="682" y="5797"/>
                  </a:lnTo>
                  <a:lnTo>
                    <a:pt x="1827" y="5554"/>
                  </a:lnTo>
                  <a:lnTo>
                    <a:pt x="1827" y="5554"/>
                  </a:lnTo>
                  <a:lnTo>
                    <a:pt x="1949" y="5724"/>
                  </a:lnTo>
                  <a:lnTo>
                    <a:pt x="2095" y="5870"/>
                  </a:lnTo>
                  <a:lnTo>
                    <a:pt x="1705" y="6966"/>
                  </a:lnTo>
                  <a:lnTo>
                    <a:pt x="1705" y="6966"/>
                  </a:lnTo>
                  <a:lnTo>
                    <a:pt x="1681" y="7040"/>
                  </a:lnTo>
                  <a:lnTo>
                    <a:pt x="1681" y="7113"/>
                  </a:lnTo>
                  <a:lnTo>
                    <a:pt x="1705" y="7259"/>
                  </a:lnTo>
                  <a:lnTo>
                    <a:pt x="1778" y="7380"/>
                  </a:lnTo>
                  <a:lnTo>
                    <a:pt x="1851" y="7429"/>
                  </a:lnTo>
                  <a:lnTo>
                    <a:pt x="1900" y="7478"/>
                  </a:lnTo>
                  <a:lnTo>
                    <a:pt x="2412" y="7721"/>
                  </a:lnTo>
                  <a:lnTo>
                    <a:pt x="2412" y="7721"/>
                  </a:lnTo>
                  <a:lnTo>
                    <a:pt x="2485" y="7770"/>
                  </a:lnTo>
                  <a:lnTo>
                    <a:pt x="2558" y="7770"/>
                  </a:lnTo>
                  <a:lnTo>
                    <a:pt x="2704" y="7770"/>
                  </a:lnTo>
                  <a:lnTo>
                    <a:pt x="2850" y="7697"/>
                  </a:lnTo>
                  <a:lnTo>
                    <a:pt x="2899" y="7648"/>
                  </a:lnTo>
                  <a:lnTo>
                    <a:pt x="2947" y="7600"/>
                  </a:lnTo>
                  <a:lnTo>
                    <a:pt x="3581" y="6625"/>
                  </a:lnTo>
                  <a:lnTo>
                    <a:pt x="3581" y="6625"/>
                  </a:lnTo>
                  <a:lnTo>
                    <a:pt x="3800" y="6650"/>
                  </a:lnTo>
                  <a:lnTo>
                    <a:pt x="3995" y="6650"/>
                  </a:lnTo>
                  <a:lnTo>
                    <a:pt x="4482" y="7697"/>
                  </a:lnTo>
                  <a:lnTo>
                    <a:pt x="4482" y="7697"/>
                  </a:lnTo>
                  <a:lnTo>
                    <a:pt x="4531" y="7770"/>
                  </a:lnTo>
                  <a:lnTo>
                    <a:pt x="4579" y="7819"/>
                  </a:lnTo>
                  <a:lnTo>
                    <a:pt x="4701" y="7892"/>
                  </a:lnTo>
                  <a:lnTo>
                    <a:pt x="4847" y="7941"/>
                  </a:lnTo>
                  <a:lnTo>
                    <a:pt x="4920" y="7941"/>
                  </a:lnTo>
                  <a:lnTo>
                    <a:pt x="4993" y="7916"/>
                  </a:lnTo>
                  <a:lnTo>
                    <a:pt x="5529" y="7746"/>
                  </a:lnTo>
                  <a:lnTo>
                    <a:pt x="5529" y="7746"/>
                  </a:lnTo>
                  <a:lnTo>
                    <a:pt x="5602" y="7721"/>
                  </a:lnTo>
                  <a:lnTo>
                    <a:pt x="5651" y="7673"/>
                  </a:lnTo>
                  <a:lnTo>
                    <a:pt x="5748" y="7551"/>
                  </a:lnTo>
                  <a:lnTo>
                    <a:pt x="5821" y="7405"/>
                  </a:lnTo>
                  <a:lnTo>
                    <a:pt x="5821" y="7332"/>
                  </a:lnTo>
                  <a:lnTo>
                    <a:pt x="5821" y="7259"/>
                  </a:lnTo>
                  <a:lnTo>
                    <a:pt x="5578" y="6114"/>
                  </a:lnTo>
                  <a:lnTo>
                    <a:pt x="5578" y="6114"/>
                  </a:lnTo>
                  <a:lnTo>
                    <a:pt x="5724" y="5992"/>
                  </a:lnTo>
                  <a:lnTo>
                    <a:pt x="5894" y="5846"/>
                  </a:lnTo>
                  <a:lnTo>
                    <a:pt x="6966" y="6260"/>
                  </a:lnTo>
                  <a:lnTo>
                    <a:pt x="6966" y="6260"/>
                  </a:lnTo>
                  <a:lnTo>
                    <a:pt x="7039" y="6260"/>
                  </a:lnTo>
                  <a:lnTo>
                    <a:pt x="7112" y="6285"/>
                  </a:lnTo>
                  <a:lnTo>
                    <a:pt x="7258" y="6236"/>
                  </a:lnTo>
                  <a:lnTo>
                    <a:pt x="7404" y="6163"/>
                  </a:lnTo>
                  <a:lnTo>
                    <a:pt x="7453" y="6114"/>
                  </a:lnTo>
                  <a:lnTo>
                    <a:pt x="7502" y="6041"/>
                  </a:lnTo>
                  <a:lnTo>
                    <a:pt x="7745" y="5530"/>
                  </a:lnTo>
                  <a:lnTo>
                    <a:pt x="7745" y="5530"/>
                  </a:lnTo>
                  <a:lnTo>
                    <a:pt x="7770" y="5481"/>
                  </a:lnTo>
                  <a:lnTo>
                    <a:pt x="7794" y="5383"/>
                  </a:lnTo>
                  <a:lnTo>
                    <a:pt x="7770" y="5237"/>
                  </a:lnTo>
                  <a:lnTo>
                    <a:pt x="7697" y="5115"/>
                  </a:lnTo>
                  <a:lnTo>
                    <a:pt x="7648" y="5042"/>
                  </a:lnTo>
                  <a:lnTo>
                    <a:pt x="7599" y="4994"/>
                  </a:lnTo>
                  <a:lnTo>
                    <a:pt x="6625" y="4360"/>
                  </a:lnTo>
                  <a:lnTo>
                    <a:pt x="6625" y="4360"/>
                  </a:lnTo>
                  <a:lnTo>
                    <a:pt x="6649" y="4166"/>
                  </a:lnTo>
                  <a:lnTo>
                    <a:pt x="6649" y="3946"/>
                  </a:lnTo>
                  <a:lnTo>
                    <a:pt x="7697" y="3459"/>
                  </a:lnTo>
                  <a:lnTo>
                    <a:pt x="7697" y="3459"/>
                  </a:lnTo>
                  <a:lnTo>
                    <a:pt x="7770" y="3435"/>
                  </a:lnTo>
                  <a:lnTo>
                    <a:pt x="7843" y="3386"/>
                  </a:lnTo>
                  <a:lnTo>
                    <a:pt x="7916" y="3240"/>
                  </a:lnTo>
                  <a:lnTo>
                    <a:pt x="7940" y="3094"/>
                  </a:lnTo>
                  <a:lnTo>
                    <a:pt x="7940" y="3021"/>
                  </a:lnTo>
                  <a:lnTo>
                    <a:pt x="7940" y="2948"/>
                  </a:lnTo>
                  <a:lnTo>
                    <a:pt x="7745" y="2412"/>
                  </a:lnTo>
                  <a:lnTo>
                    <a:pt x="7745" y="2412"/>
                  </a:lnTo>
                  <a:lnTo>
                    <a:pt x="7721" y="2339"/>
                  </a:lnTo>
                  <a:lnTo>
                    <a:pt x="7672" y="2290"/>
                  </a:lnTo>
                  <a:lnTo>
                    <a:pt x="7551" y="2193"/>
                  </a:lnTo>
                  <a:lnTo>
                    <a:pt x="7429" y="2144"/>
                  </a:lnTo>
                  <a:lnTo>
                    <a:pt x="7356" y="2144"/>
                  </a:lnTo>
                  <a:lnTo>
                    <a:pt x="7258" y="2144"/>
                  </a:lnTo>
                  <a:lnTo>
                    <a:pt x="7258" y="2144"/>
                  </a:lnTo>
                  <a:close/>
                  <a:moveTo>
                    <a:pt x="5480" y="4726"/>
                  </a:moveTo>
                  <a:lnTo>
                    <a:pt x="5480" y="4726"/>
                  </a:lnTo>
                  <a:lnTo>
                    <a:pt x="5383" y="4872"/>
                  </a:lnTo>
                  <a:lnTo>
                    <a:pt x="5286" y="4994"/>
                  </a:lnTo>
                  <a:lnTo>
                    <a:pt x="5188" y="5140"/>
                  </a:lnTo>
                  <a:lnTo>
                    <a:pt x="5066" y="5237"/>
                  </a:lnTo>
                  <a:lnTo>
                    <a:pt x="4945" y="5335"/>
                  </a:lnTo>
                  <a:lnTo>
                    <a:pt x="4798" y="5432"/>
                  </a:lnTo>
                  <a:lnTo>
                    <a:pt x="4652" y="5505"/>
                  </a:lnTo>
                  <a:lnTo>
                    <a:pt x="4506" y="5554"/>
                  </a:lnTo>
                  <a:lnTo>
                    <a:pt x="4360" y="5603"/>
                  </a:lnTo>
                  <a:lnTo>
                    <a:pt x="4190" y="5627"/>
                  </a:lnTo>
                  <a:lnTo>
                    <a:pt x="4043" y="5651"/>
                  </a:lnTo>
                  <a:lnTo>
                    <a:pt x="3873" y="5627"/>
                  </a:lnTo>
                  <a:lnTo>
                    <a:pt x="3702" y="5627"/>
                  </a:lnTo>
                  <a:lnTo>
                    <a:pt x="3556" y="5578"/>
                  </a:lnTo>
                  <a:lnTo>
                    <a:pt x="3386" y="5530"/>
                  </a:lnTo>
                  <a:lnTo>
                    <a:pt x="3240" y="5456"/>
                  </a:lnTo>
                  <a:lnTo>
                    <a:pt x="3240" y="5456"/>
                  </a:lnTo>
                  <a:lnTo>
                    <a:pt x="3094" y="5383"/>
                  </a:lnTo>
                  <a:lnTo>
                    <a:pt x="2947" y="5286"/>
                  </a:lnTo>
                  <a:lnTo>
                    <a:pt x="2826" y="5164"/>
                  </a:lnTo>
                  <a:lnTo>
                    <a:pt x="2704" y="5067"/>
                  </a:lnTo>
                  <a:lnTo>
                    <a:pt x="2606" y="4921"/>
                  </a:lnTo>
                  <a:lnTo>
                    <a:pt x="2533" y="4799"/>
                  </a:lnTo>
                  <a:lnTo>
                    <a:pt x="2460" y="4653"/>
                  </a:lnTo>
                  <a:lnTo>
                    <a:pt x="2387" y="4507"/>
                  </a:lnTo>
                  <a:lnTo>
                    <a:pt x="2363" y="4336"/>
                  </a:lnTo>
                  <a:lnTo>
                    <a:pt x="2314" y="4190"/>
                  </a:lnTo>
                  <a:lnTo>
                    <a:pt x="2314" y="4020"/>
                  </a:lnTo>
                  <a:lnTo>
                    <a:pt x="2314" y="3873"/>
                  </a:lnTo>
                  <a:lnTo>
                    <a:pt x="2339" y="3703"/>
                  </a:lnTo>
                  <a:lnTo>
                    <a:pt x="2363" y="3532"/>
                  </a:lnTo>
                  <a:lnTo>
                    <a:pt x="2412" y="3386"/>
                  </a:lnTo>
                  <a:lnTo>
                    <a:pt x="2485" y="3216"/>
                  </a:lnTo>
                  <a:lnTo>
                    <a:pt x="2485" y="3216"/>
                  </a:lnTo>
                  <a:lnTo>
                    <a:pt x="2582" y="3070"/>
                  </a:lnTo>
                  <a:lnTo>
                    <a:pt x="2680" y="2948"/>
                  </a:lnTo>
                  <a:lnTo>
                    <a:pt x="2777" y="2802"/>
                  </a:lnTo>
                  <a:lnTo>
                    <a:pt x="2899" y="2704"/>
                  </a:lnTo>
                  <a:lnTo>
                    <a:pt x="3020" y="2607"/>
                  </a:lnTo>
                  <a:lnTo>
                    <a:pt x="3167" y="2509"/>
                  </a:lnTo>
                  <a:lnTo>
                    <a:pt x="3313" y="2436"/>
                  </a:lnTo>
                  <a:lnTo>
                    <a:pt x="3459" y="2388"/>
                  </a:lnTo>
                  <a:lnTo>
                    <a:pt x="3605" y="2339"/>
                  </a:lnTo>
                  <a:lnTo>
                    <a:pt x="3775" y="2315"/>
                  </a:lnTo>
                  <a:lnTo>
                    <a:pt x="3922" y="2290"/>
                  </a:lnTo>
                  <a:lnTo>
                    <a:pt x="4092" y="2315"/>
                  </a:lnTo>
                  <a:lnTo>
                    <a:pt x="4263" y="2315"/>
                  </a:lnTo>
                  <a:lnTo>
                    <a:pt x="4409" y="2363"/>
                  </a:lnTo>
                  <a:lnTo>
                    <a:pt x="4579" y="2412"/>
                  </a:lnTo>
                  <a:lnTo>
                    <a:pt x="4725" y="2485"/>
                  </a:lnTo>
                  <a:lnTo>
                    <a:pt x="4725" y="2485"/>
                  </a:lnTo>
                  <a:lnTo>
                    <a:pt x="4871" y="2558"/>
                  </a:lnTo>
                  <a:lnTo>
                    <a:pt x="5018" y="2656"/>
                  </a:lnTo>
                  <a:lnTo>
                    <a:pt x="5139" y="2777"/>
                  </a:lnTo>
                  <a:lnTo>
                    <a:pt x="5261" y="2875"/>
                  </a:lnTo>
                  <a:lnTo>
                    <a:pt x="5359" y="3021"/>
                  </a:lnTo>
                  <a:lnTo>
                    <a:pt x="5432" y="3143"/>
                  </a:lnTo>
                  <a:lnTo>
                    <a:pt x="5505" y="3289"/>
                  </a:lnTo>
                  <a:lnTo>
                    <a:pt x="5578" y="3435"/>
                  </a:lnTo>
                  <a:lnTo>
                    <a:pt x="5602" y="3605"/>
                  </a:lnTo>
                  <a:lnTo>
                    <a:pt x="5626" y="3752"/>
                  </a:lnTo>
                  <a:lnTo>
                    <a:pt x="5651" y="3922"/>
                  </a:lnTo>
                  <a:lnTo>
                    <a:pt x="5651" y="4068"/>
                  </a:lnTo>
                  <a:lnTo>
                    <a:pt x="5626" y="4239"/>
                  </a:lnTo>
                  <a:lnTo>
                    <a:pt x="5602" y="4409"/>
                  </a:lnTo>
                  <a:lnTo>
                    <a:pt x="5553" y="4555"/>
                  </a:lnTo>
                  <a:lnTo>
                    <a:pt x="5480" y="4726"/>
                  </a:lnTo>
                  <a:lnTo>
                    <a:pt x="5480" y="4726"/>
                  </a:lnTo>
                  <a:close/>
                </a:path>
              </a:pathLst>
            </a:custGeom>
            <a:ln w="12700">
              <a:headEnd type="none" w="sm" len="sm"/>
              <a:tailEnd type="none" w="sm" len="sm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950" y="3513049"/>
            <a:ext cx="1663569" cy="11615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2"/>
          <p:cNvSpPr txBox="1">
            <a:spLocks noGrp="1"/>
          </p:cNvSpPr>
          <p:nvPr>
            <p:ph type="body" idx="1"/>
          </p:nvPr>
        </p:nvSpPr>
        <p:spPr>
          <a:xfrm>
            <a:off x="2729626" y="571671"/>
            <a:ext cx="3398264" cy="439851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buNone/>
            </a:pPr>
            <a:r>
              <a:rPr lang="ru-RU" b="1" dirty="0" smtClean="0">
                <a:solidFill>
                  <a:schemeClr val="tx1"/>
                </a:solidFill>
              </a:rPr>
              <a:t>          </a:t>
            </a:r>
            <a:r>
              <a:rPr lang="ru-RU" sz="1600" b="1" dirty="0" smtClean="0">
                <a:solidFill>
                  <a:schemeClr val="tx1"/>
                </a:solidFill>
              </a:rPr>
              <a:t>Получить </a:t>
            </a:r>
            <a:r>
              <a:rPr lang="ru-RU" sz="1600" b="1" dirty="0">
                <a:solidFill>
                  <a:schemeClr val="tx1"/>
                </a:solidFill>
              </a:rPr>
              <a:t>сертификат </a:t>
            </a:r>
            <a:r>
              <a:rPr lang="ru-RU" sz="1600" b="1" dirty="0" smtClean="0">
                <a:solidFill>
                  <a:schemeClr val="tx1"/>
                </a:solidFill>
              </a:rPr>
              <a:t>ДО:</a:t>
            </a:r>
          </a:p>
          <a:p>
            <a:pPr marL="139700" lvl="0" indent="0">
              <a:buNone/>
            </a:pPr>
            <a:r>
              <a:rPr lang="ru-RU" b="1" dirty="0">
                <a:solidFill>
                  <a:schemeClr val="tx1"/>
                </a:solidFill>
              </a:rPr>
              <a:t>Куда, к кому, когда можно обращаться: </a:t>
            </a:r>
            <a:endParaRPr lang="ru-RU" b="1" dirty="0" smtClean="0">
              <a:solidFill>
                <a:schemeClr val="tx1"/>
              </a:solidFill>
            </a:endParaRPr>
          </a:p>
          <a:p>
            <a:pPr marL="139700" lvl="0" indent="0">
              <a:spcBef>
                <a:spcPts val="0"/>
              </a:spcBef>
              <a:buNone/>
            </a:pPr>
            <a:r>
              <a:rPr lang="en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📌</a:t>
            </a:r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в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>
                <a:solidFill>
                  <a:schemeClr val="tx1"/>
                </a:solidFill>
              </a:rPr>
              <a:t>МО Управление образованием, </a:t>
            </a:r>
            <a:r>
              <a:rPr lang="en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📌 </a:t>
            </a:r>
            <a:r>
              <a:rPr lang="ru-RU" dirty="0" smtClean="0">
                <a:solidFill>
                  <a:schemeClr val="tx1"/>
                </a:solidFill>
              </a:rPr>
              <a:t>муниципальные </a:t>
            </a:r>
            <a:r>
              <a:rPr lang="ru-RU" dirty="0">
                <a:solidFill>
                  <a:schemeClr val="tx1"/>
                </a:solidFill>
              </a:rPr>
              <a:t>учреждения дополнительного образования, </a:t>
            </a:r>
            <a:endParaRPr lang="ru-RU" dirty="0" smtClean="0">
              <a:solidFill>
                <a:schemeClr val="tx1"/>
              </a:solidFill>
            </a:endParaRPr>
          </a:p>
          <a:p>
            <a:pPr marL="139700" lvl="0" indent="0">
              <a:spcBef>
                <a:spcPts val="0"/>
              </a:spcBef>
              <a:buNone/>
            </a:pPr>
            <a:r>
              <a:rPr lang="en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📌 </a:t>
            </a:r>
            <a:r>
              <a:rPr lang="ru-RU" dirty="0" smtClean="0">
                <a:solidFill>
                  <a:schemeClr val="tx1"/>
                </a:solidFill>
              </a:rPr>
              <a:t>через </a:t>
            </a:r>
            <a:r>
              <a:rPr lang="ru-RU" dirty="0">
                <a:solidFill>
                  <a:schemeClr val="tx1"/>
                </a:solidFill>
              </a:rPr>
              <a:t>сайт </a:t>
            </a:r>
            <a:r>
              <a:rPr lang="en-US" u="sng" dirty="0">
                <a:solidFill>
                  <a:schemeClr val="tx1"/>
                </a:solidFill>
                <a:hlinkClick r:id="rId3"/>
              </a:rPr>
              <a:t>http</a:t>
            </a:r>
            <a:r>
              <a:rPr lang="ru-RU" u="sng" dirty="0">
                <a:solidFill>
                  <a:schemeClr val="tx1"/>
                </a:solidFill>
                <a:hlinkClick r:id="rId3"/>
              </a:rPr>
              <a:t>://66.</a:t>
            </a:r>
            <a:r>
              <a:rPr lang="en-US" u="sng" dirty="0" err="1">
                <a:solidFill>
                  <a:schemeClr val="tx1"/>
                </a:solidFill>
                <a:hlinkClick r:id="rId3"/>
              </a:rPr>
              <a:t>pfdo</a:t>
            </a:r>
            <a:r>
              <a:rPr lang="ru-RU" u="sng" dirty="0">
                <a:solidFill>
                  <a:schemeClr val="tx1"/>
                </a:solidFill>
                <a:hlinkClick r:id="rId3"/>
              </a:rPr>
              <a:t>.</a:t>
            </a:r>
            <a:r>
              <a:rPr lang="en-US" u="sng" dirty="0" err="1">
                <a:solidFill>
                  <a:schemeClr val="tx1"/>
                </a:solidFill>
                <a:hlinkClick r:id="rId3"/>
              </a:rPr>
              <a:t>ru</a:t>
            </a:r>
            <a:r>
              <a:rPr lang="en-US" dirty="0">
                <a:solidFill>
                  <a:schemeClr val="tx1"/>
                </a:solidFill>
              </a:rPr>
              <a:t>   </a:t>
            </a:r>
            <a:endParaRPr lang="ru-RU" dirty="0">
              <a:solidFill>
                <a:schemeClr val="tx1"/>
              </a:solidFill>
            </a:endParaRPr>
          </a:p>
          <a:p>
            <a:pPr marL="139700" lvl="0" indent="0">
              <a:buNone/>
            </a:pPr>
            <a:r>
              <a:rPr lang="ru-RU" b="1" u="sng" dirty="0" smtClean="0">
                <a:solidFill>
                  <a:schemeClr val="tx1"/>
                </a:solidFill>
              </a:rPr>
              <a:t>После 23 мая – доступно ВСЕМ независимо от сроков </a:t>
            </a:r>
            <a:br>
              <a:rPr lang="ru-RU" b="1" u="sng" dirty="0" smtClean="0">
                <a:solidFill>
                  <a:schemeClr val="tx1"/>
                </a:solidFill>
              </a:rPr>
            </a:br>
            <a:r>
              <a:rPr lang="ru-RU" b="1" u="sng" dirty="0" smtClean="0">
                <a:solidFill>
                  <a:schemeClr val="tx1"/>
                </a:solidFill>
              </a:rPr>
              <a:t>и очередности подачи заявления! </a:t>
            </a:r>
            <a:endParaRPr lang="ru-RU" b="1" u="sng" dirty="0" smtClean="0">
              <a:solidFill>
                <a:schemeClr val="tx1"/>
              </a:solidFill>
            </a:endParaRPr>
          </a:p>
          <a:p>
            <a:pPr marL="139700" lvl="0" indent="0">
              <a:buNone/>
            </a:pPr>
            <a:r>
              <a:rPr lang="ru-RU" b="1" dirty="0" smtClean="0">
                <a:solidFill>
                  <a:schemeClr val="tx1"/>
                </a:solidFill>
              </a:rPr>
              <a:t>3 </a:t>
            </a:r>
            <a:r>
              <a:rPr lang="ru-RU" b="1" dirty="0">
                <a:solidFill>
                  <a:schemeClr val="tx1"/>
                </a:solidFill>
              </a:rPr>
              <a:t>дня </a:t>
            </a:r>
            <a:r>
              <a:rPr lang="ru-RU" dirty="0">
                <a:solidFill>
                  <a:schemeClr val="tx1"/>
                </a:solidFill>
              </a:rPr>
              <a:t>– проверка заявления </a:t>
            </a:r>
            <a:r>
              <a:rPr lang="ru-RU" dirty="0" smtClean="0">
                <a:solidFill>
                  <a:schemeClr val="tx1"/>
                </a:solidFill>
              </a:rPr>
              <a:t/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dirty="0" smtClean="0">
                <a:solidFill>
                  <a:schemeClr val="tx1"/>
                </a:solidFill>
              </a:rPr>
              <a:t>и документов </a:t>
            </a:r>
            <a:r>
              <a:rPr lang="ru-RU" dirty="0">
                <a:solidFill>
                  <a:schemeClr val="tx1"/>
                </a:solidFill>
              </a:rPr>
              <a:t>+ </a:t>
            </a:r>
            <a:r>
              <a:rPr lang="ru-RU" b="1" dirty="0">
                <a:solidFill>
                  <a:schemeClr val="tx1"/>
                </a:solidFill>
              </a:rPr>
              <a:t>1 день </a:t>
            </a:r>
            <a:r>
              <a:rPr lang="ru-RU" dirty="0">
                <a:solidFill>
                  <a:schemeClr val="tx1"/>
                </a:solidFill>
              </a:rPr>
              <a:t>– создание записи в реестре СДО с указанием </a:t>
            </a:r>
            <a:r>
              <a:rPr lang="ru-RU" b="1" dirty="0">
                <a:solidFill>
                  <a:schemeClr val="tx1"/>
                </a:solidFill>
              </a:rPr>
              <a:t>№ сертификата из 10 цифр</a:t>
            </a:r>
            <a:r>
              <a:rPr lang="ru-RU" dirty="0">
                <a:solidFill>
                  <a:schemeClr val="tx1"/>
                </a:solidFill>
              </a:rPr>
              <a:t>. </a:t>
            </a:r>
            <a:r>
              <a:rPr lang="ru-RU" dirty="0" smtClean="0">
                <a:solidFill>
                  <a:schemeClr val="tx1"/>
                </a:solidFill>
              </a:rPr>
              <a:t>       Формирование </a:t>
            </a:r>
            <a:r>
              <a:rPr lang="ru-RU" dirty="0">
                <a:solidFill>
                  <a:schemeClr val="tx1"/>
                </a:solidFill>
              </a:rPr>
              <a:t>личного кабинета </a:t>
            </a:r>
            <a:r>
              <a:rPr lang="ru-RU" dirty="0" smtClean="0">
                <a:solidFill>
                  <a:schemeClr val="tx1"/>
                </a:solidFill>
              </a:rPr>
              <a:t/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dirty="0" smtClean="0">
                <a:solidFill>
                  <a:schemeClr val="tx1"/>
                </a:solidFill>
              </a:rPr>
              <a:t>на </a:t>
            </a:r>
            <a:r>
              <a:rPr lang="ru-RU" dirty="0">
                <a:solidFill>
                  <a:schemeClr val="tx1"/>
                </a:solidFill>
              </a:rPr>
              <a:t>портале </a:t>
            </a:r>
            <a:r>
              <a:rPr lang="ru-RU" dirty="0" smtClean="0">
                <a:solidFill>
                  <a:schemeClr val="tx1"/>
                </a:solidFill>
              </a:rPr>
              <a:t>ПФДО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51" name="Google Shape;151;p22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sp>
        <p:nvSpPr>
          <p:cNvPr id="152" name="Google Shape;152;p22"/>
          <p:cNvSpPr/>
          <p:nvPr/>
        </p:nvSpPr>
        <p:spPr>
          <a:xfrm>
            <a:off x="6250554" y="2489813"/>
            <a:ext cx="1523377" cy="1458014"/>
          </a:xfrm>
          <a:prstGeom prst="ellipse">
            <a:avLst/>
          </a:prstGeom>
          <a:solidFill>
            <a:srgbClr val="F894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ru-RU" sz="1000" b="1" dirty="0" smtClean="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rPr>
              <a:t>Выбрать </a:t>
            </a:r>
            <a:r>
              <a:rPr lang="ru-RU" sz="1000" b="1" dirty="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rPr>
              <a:t>бесплатные программы</a:t>
            </a:r>
            <a:endParaRPr sz="1000" b="1" dirty="0">
              <a:solidFill>
                <a:srgbClr val="FFFFFF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153" name="Google Shape;153;p22"/>
          <p:cNvSpPr/>
          <p:nvPr/>
        </p:nvSpPr>
        <p:spPr>
          <a:xfrm>
            <a:off x="7501178" y="2482909"/>
            <a:ext cx="1604306" cy="1464917"/>
          </a:xfrm>
          <a:prstGeom prst="ellipse">
            <a:avLst/>
          </a:prstGeom>
          <a:solidFill>
            <a:srgbClr val="ED003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ru-RU" sz="1000" b="1" dirty="0" smtClean="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rPr>
              <a:t>Выбрать </a:t>
            </a:r>
            <a:r>
              <a:rPr lang="ru-RU" sz="1000" b="1" dirty="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rPr>
              <a:t>платную программу для оплаты сертификатом</a:t>
            </a:r>
            <a:endParaRPr sz="1000" b="1" dirty="0">
              <a:solidFill>
                <a:srgbClr val="FFFFFF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154" name="Google Shape;154;p22"/>
          <p:cNvSpPr/>
          <p:nvPr/>
        </p:nvSpPr>
        <p:spPr>
          <a:xfrm>
            <a:off x="6466901" y="262684"/>
            <a:ext cx="2089883" cy="1995774"/>
          </a:xfrm>
          <a:prstGeom prst="ellipse">
            <a:avLst/>
          </a:prstGeom>
          <a:solidFill>
            <a:srgbClr val="F6703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 dirty="0" smtClean="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rPr>
              <a:t>Получить сертификат ДО</a:t>
            </a:r>
            <a:endParaRPr sz="1600" b="1" dirty="0">
              <a:solidFill>
                <a:srgbClr val="FFFFFF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cxnSp>
        <p:nvCxnSpPr>
          <p:cNvPr id="156" name="Google Shape;156;p22"/>
          <p:cNvCxnSpPr/>
          <p:nvPr/>
        </p:nvCxnSpPr>
        <p:spPr>
          <a:xfrm>
            <a:off x="7773931" y="2082050"/>
            <a:ext cx="365458" cy="676281"/>
          </a:xfrm>
          <a:prstGeom prst="straightConnector1">
            <a:avLst/>
          </a:prstGeom>
          <a:noFill/>
          <a:ln w="57150" cap="flat" cmpd="sng">
            <a:solidFill>
              <a:srgbClr val="FFFFFF"/>
            </a:solidFill>
            <a:prstDash val="solid"/>
            <a:round/>
            <a:headEnd type="oval" w="sm" len="sm"/>
            <a:tailEnd type="triangle" w="sm" len="sm"/>
          </a:ln>
        </p:spPr>
      </p:cxnSp>
      <p:sp>
        <p:nvSpPr>
          <p:cNvPr id="12" name="Google Shape;104;p16"/>
          <p:cNvSpPr txBox="1">
            <a:spLocks noGrp="1"/>
          </p:cNvSpPr>
          <p:nvPr>
            <p:ph type="title"/>
          </p:nvPr>
        </p:nvSpPr>
        <p:spPr>
          <a:xfrm>
            <a:off x="234450" y="575500"/>
            <a:ext cx="2299430" cy="180414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ru-RU" b="1" dirty="0"/>
              <a:t>Что необходимо сделать </a:t>
            </a:r>
            <a:r>
              <a:rPr lang="ru-RU" b="1" dirty="0" smtClean="0"/>
              <a:t>родителям? </a:t>
            </a:r>
            <a:endParaRPr lang="ru-RU" dirty="0"/>
          </a:p>
        </p:txBody>
      </p:sp>
      <p:cxnSp>
        <p:nvCxnSpPr>
          <p:cNvPr id="19" name="Google Shape;156;p22"/>
          <p:cNvCxnSpPr/>
          <p:nvPr/>
        </p:nvCxnSpPr>
        <p:spPr>
          <a:xfrm flipH="1">
            <a:off x="7097494" y="2087452"/>
            <a:ext cx="341932" cy="670879"/>
          </a:xfrm>
          <a:prstGeom prst="straightConnector1">
            <a:avLst/>
          </a:prstGeom>
          <a:noFill/>
          <a:ln w="57150" cap="flat" cmpd="sng">
            <a:solidFill>
              <a:srgbClr val="FFFFFF"/>
            </a:solidFill>
            <a:prstDash val="solid"/>
            <a:round/>
            <a:headEnd type="oval" w="sm" len="sm"/>
            <a:tailEnd type="triangle" w="sm" len="sm"/>
          </a:ln>
        </p:spPr>
      </p:cxnSp>
      <p:grpSp>
        <p:nvGrpSpPr>
          <p:cNvPr id="26" name="Google Shape;526;p43"/>
          <p:cNvGrpSpPr/>
          <p:nvPr/>
        </p:nvGrpSpPr>
        <p:grpSpPr>
          <a:xfrm>
            <a:off x="2729626" y="334063"/>
            <a:ext cx="520424" cy="604479"/>
            <a:chOff x="4630125" y="278900"/>
            <a:chExt cx="400675" cy="456675"/>
          </a:xfrm>
        </p:grpSpPr>
        <p:sp>
          <p:nvSpPr>
            <p:cNvPr id="27" name="Google Shape;527;p43"/>
            <p:cNvSpPr/>
            <p:nvPr/>
          </p:nvSpPr>
          <p:spPr>
            <a:xfrm>
              <a:off x="4659350" y="328825"/>
              <a:ext cx="371450" cy="96850"/>
            </a:xfrm>
            <a:custGeom>
              <a:avLst/>
              <a:gdLst/>
              <a:ahLst/>
              <a:cxnLst/>
              <a:rect l="l" t="t" r="r" b="b"/>
              <a:pathLst>
                <a:path w="14858" h="3874" fill="none" extrusionOk="0">
                  <a:moveTo>
                    <a:pt x="12763" y="1"/>
                  </a:moveTo>
                  <a:lnTo>
                    <a:pt x="926" y="1"/>
                  </a:lnTo>
                  <a:lnTo>
                    <a:pt x="926" y="1"/>
                  </a:lnTo>
                  <a:lnTo>
                    <a:pt x="731" y="25"/>
                  </a:lnTo>
                  <a:lnTo>
                    <a:pt x="561" y="74"/>
                  </a:lnTo>
                  <a:lnTo>
                    <a:pt x="390" y="171"/>
                  </a:lnTo>
                  <a:lnTo>
                    <a:pt x="269" y="269"/>
                  </a:lnTo>
                  <a:lnTo>
                    <a:pt x="147" y="415"/>
                  </a:lnTo>
                  <a:lnTo>
                    <a:pt x="74" y="561"/>
                  </a:lnTo>
                  <a:lnTo>
                    <a:pt x="1" y="732"/>
                  </a:lnTo>
                  <a:lnTo>
                    <a:pt x="1" y="926"/>
                  </a:lnTo>
                  <a:lnTo>
                    <a:pt x="1" y="2948"/>
                  </a:lnTo>
                  <a:lnTo>
                    <a:pt x="1" y="2948"/>
                  </a:lnTo>
                  <a:lnTo>
                    <a:pt x="1" y="3143"/>
                  </a:lnTo>
                  <a:lnTo>
                    <a:pt x="74" y="3313"/>
                  </a:lnTo>
                  <a:lnTo>
                    <a:pt x="147" y="3459"/>
                  </a:lnTo>
                  <a:lnTo>
                    <a:pt x="269" y="3605"/>
                  </a:lnTo>
                  <a:lnTo>
                    <a:pt x="390" y="3727"/>
                  </a:lnTo>
                  <a:lnTo>
                    <a:pt x="561" y="3800"/>
                  </a:lnTo>
                  <a:lnTo>
                    <a:pt x="731" y="3849"/>
                  </a:lnTo>
                  <a:lnTo>
                    <a:pt x="926" y="3873"/>
                  </a:lnTo>
                  <a:lnTo>
                    <a:pt x="12763" y="3873"/>
                  </a:lnTo>
                  <a:lnTo>
                    <a:pt x="14857" y="1949"/>
                  </a:lnTo>
                  <a:lnTo>
                    <a:pt x="12763" y="1"/>
                  </a:lnTo>
                  <a:close/>
                </a:path>
              </a:pathLst>
            </a:custGeom>
            <a:ln>
              <a:headEnd type="none" w="sm" len="sm"/>
              <a:tailEnd type="none" w="sm" len="sm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528;p43"/>
            <p:cNvSpPr/>
            <p:nvPr/>
          </p:nvSpPr>
          <p:spPr>
            <a:xfrm>
              <a:off x="4630125" y="452425"/>
              <a:ext cx="371450" cy="96850"/>
            </a:xfrm>
            <a:custGeom>
              <a:avLst/>
              <a:gdLst/>
              <a:ahLst/>
              <a:cxnLst/>
              <a:rect l="l" t="t" r="r" b="b"/>
              <a:pathLst>
                <a:path w="14858" h="3874" fill="none" extrusionOk="0">
                  <a:moveTo>
                    <a:pt x="2095" y="1"/>
                  </a:moveTo>
                  <a:lnTo>
                    <a:pt x="13932" y="1"/>
                  </a:lnTo>
                  <a:lnTo>
                    <a:pt x="13932" y="1"/>
                  </a:lnTo>
                  <a:lnTo>
                    <a:pt x="14126" y="25"/>
                  </a:lnTo>
                  <a:lnTo>
                    <a:pt x="14297" y="74"/>
                  </a:lnTo>
                  <a:lnTo>
                    <a:pt x="14467" y="147"/>
                  </a:lnTo>
                  <a:lnTo>
                    <a:pt x="14589" y="269"/>
                  </a:lnTo>
                  <a:lnTo>
                    <a:pt x="14711" y="415"/>
                  </a:lnTo>
                  <a:lnTo>
                    <a:pt x="14784" y="561"/>
                  </a:lnTo>
                  <a:lnTo>
                    <a:pt x="14857" y="732"/>
                  </a:lnTo>
                  <a:lnTo>
                    <a:pt x="14857" y="926"/>
                  </a:lnTo>
                  <a:lnTo>
                    <a:pt x="14857" y="2948"/>
                  </a:lnTo>
                  <a:lnTo>
                    <a:pt x="14857" y="2948"/>
                  </a:lnTo>
                  <a:lnTo>
                    <a:pt x="14857" y="3143"/>
                  </a:lnTo>
                  <a:lnTo>
                    <a:pt x="14784" y="3313"/>
                  </a:lnTo>
                  <a:lnTo>
                    <a:pt x="14711" y="3459"/>
                  </a:lnTo>
                  <a:lnTo>
                    <a:pt x="14589" y="3605"/>
                  </a:lnTo>
                  <a:lnTo>
                    <a:pt x="14467" y="3703"/>
                  </a:lnTo>
                  <a:lnTo>
                    <a:pt x="14297" y="3800"/>
                  </a:lnTo>
                  <a:lnTo>
                    <a:pt x="14126" y="3849"/>
                  </a:lnTo>
                  <a:lnTo>
                    <a:pt x="13932" y="3873"/>
                  </a:lnTo>
                  <a:lnTo>
                    <a:pt x="2095" y="3873"/>
                  </a:lnTo>
                  <a:lnTo>
                    <a:pt x="1" y="1925"/>
                  </a:lnTo>
                  <a:lnTo>
                    <a:pt x="2095" y="1"/>
                  </a:lnTo>
                  <a:close/>
                </a:path>
              </a:pathLst>
            </a:custGeom>
            <a:ln>
              <a:headEnd type="none" w="sm" len="sm"/>
              <a:tailEnd type="none" w="sm" len="sm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529;p43"/>
            <p:cNvSpPr/>
            <p:nvPr/>
          </p:nvSpPr>
          <p:spPr>
            <a:xfrm>
              <a:off x="4808525" y="278900"/>
              <a:ext cx="43875" cy="49950"/>
            </a:xfrm>
            <a:custGeom>
              <a:avLst/>
              <a:gdLst/>
              <a:ahLst/>
              <a:cxnLst/>
              <a:rect l="l" t="t" r="r" b="b"/>
              <a:pathLst>
                <a:path w="1755" h="1998" fill="none" extrusionOk="0">
                  <a:moveTo>
                    <a:pt x="1754" y="1998"/>
                  </a:moveTo>
                  <a:lnTo>
                    <a:pt x="1754" y="585"/>
                  </a:lnTo>
                  <a:lnTo>
                    <a:pt x="1754" y="585"/>
                  </a:lnTo>
                  <a:lnTo>
                    <a:pt x="1754" y="464"/>
                  </a:lnTo>
                  <a:lnTo>
                    <a:pt x="1730" y="366"/>
                  </a:lnTo>
                  <a:lnTo>
                    <a:pt x="1657" y="269"/>
                  </a:lnTo>
                  <a:lnTo>
                    <a:pt x="1584" y="171"/>
                  </a:lnTo>
                  <a:lnTo>
                    <a:pt x="1511" y="98"/>
                  </a:lnTo>
                  <a:lnTo>
                    <a:pt x="1413" y="49"/>
                  </a:lnTo>
                  <a:lnTo>
                    <a:pt x="1291" y="25"/>
                  </a:lnTo>
                  <a:lnTo>
                    <a:pt x="1194" y="1"/>
                  </a:lnTo>
                  <a:lnTo>
                    <a:pt x="561" y="1"/>
                  </a:lnTo>
                  <a:lnTo>
                    <a:pt x="561" y="1"/>
                  </a:lnTo>
                  <a:lnTo>
                    <a:pt x="463" y="25"/>
                  </a:lnTo>
                  <a:lnTo>
                    <a:pt x="342" y="49"/>
                  </a:lnTo>
                  <a:lnTo>
                    <a:pt x="244" y="98"/>
                  </a:lnTo>
                  <a:lnTo>
                    <a:pt x="171" y="171"/>
                  </a:lnTo>
                  <a:lnTo>
                    <a:pt x="98" y="269"/>
                  </a:lnTo>
                  <a:lnTo>
                    <a:pt x="25" y="366"/>
                  </a:lnTo>
                  <a:lnTo>
                    <a:pt x="1" y="464"/>
                  </a:lnTo>
                  <a:lnTo>
                    <a:pt x="1" y="585"/>
                  </a:lnTo>
                  <a:lnTo>
                    <a:pt x="1" y="1998"/>
                  </a:lnTo>
                  <a:lnTo>
                    <a:pt x="1754" y="1998"/>
                  </a:lnTo>
                  <a:close/>
                </a:path>
              </a:pathLst>
            </a:custGeom>
            <a:ln>
              <a:headEnd type="none" w="sm" len="sm"/>
              <a:tailEnd type="none" w="sm" len="sm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530;p43"/>
            <p:cNvSpPr/>
            <p:nvPr/>
          </p:nvSpPr>
          <p:spPr>
            <a:xfrm>
              <a:off x="4808525" y="549250"/>
              <a:ext cx="43875" cy="186325"/>
            </a:xfrm>
            <a:custGeom>
              <a:avLst/>
              <a:gdLst/>
              <a:ahLst/>
              <a:cxnLst/>
              <a:rect l="l" t="t" r="r" b="b"/>
              <a:pathLst>
                <a:path w="1755" h="7453" fill="none" extrusionOk="0">
                  <a:moveTo>
                    <a:pt x="1" y="0"/>
                  </a:moveTo>
                  <a:lnTo>
                    <a:pt x="1" y="7453"/>
                  </a:lnTo>
                  <a:lnTo>
                    <a:pt x="1754" y="7453"/>
                  </a:lnTo>
                  <a:lnTo>
                    <a:pt x="1754" y="0"/>
                  </a:lnTo>
                  <a:lnTo>
                    <a:pt x="1" y="0"/>
                  </a:lnTo>
                  <a:close/>
                </a:path>
              </a:pathLst>
            </a:custGeom>
            <a:ln>
              <a:headEnd type="none" w="sm" len="sm"/>
              <a:tailEnd type="none" w="sm" len="sm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4"/>
          <a:srcRect l="54773" r="6235"/>
          <a:stretch/>
        </p:blipFill>
        <p:spPr>
          <a:xfrm>
            <a:off x="412393" y="2279743"/>
            <a:ext cx="1780313" cy="25670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2"/>
          <p:cNvSpPr txBox="1">
            <a:spLocks noGrp="1"/>
          </p:cNvSpPr>
          <p:nvPr>
            <p:ph type="body" idx="1"/>
          </p:nvPr>
        </p:nvSpPr>
        <p:spPr>
          <a:xfrm>
            <a:off x="2892383" y="630090"/>
            <a:ext cx="3673670" cy="79654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buNone/>
            </a:pPr>
            <a:r>
              <a:rPr lang="ru-RU" sz="1800" b="1" dirty="0" smtClean="0">
                <a:solidFill>
                  <a:schemeClr val="tx1"/>
                </a:solidFill>
              </a:rPr>
              <a:t>   </a:t>
            </a:r>
            <a:r>
              <a:rPr lang="ru-RU" sz="1800" b="1" dirty="0">
                <a:solidFill>
                  <a:schemeClr val="tx1"/>
                </a:solidFill>
              </a:rPr>
              <a:t>Получить сертификат ДО:</a:t>
            </a:r>
          </a:p>
        </p:txBody>
      </p:sp>
      <p:sp>
        <p:nvSpPr>
          <p:cNvPr id="151" name="Google Shape;151;p22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cxnSp>
        <p:nvCxnSpPr>
          <p:cNvPr id="155" name="Google Shape;155;p22"/>
          <p:cNvCxnSpPr/>
          <p:nvPr/>
        </p:nvCxnSpPr>
        <p:spPr>
          <a:xfrm>
            <a:off x="5217225" y="3724143"/>
            <a:ext cx="671500" cy="0"/>
          </a:xfrm>
          <a:prstGeom prst="straightConnector1">
            <a:avLst/>
          </a:prstGeom>
          <a:noFill/>
          <a:ln w="57150" cap="flat" cmpd="sng">
            <a:solidFill>
              <a:srgbClr val="FFFFFF"/>
            </a:solidFill>
            <a:prstDash val="solid"/>
            <a:round/>
            <a:headEnd type="oval" w="sm" len="sm"/>
            <a:tailEnd type="triangle" w="sm" len="sm"/>
          </a:ln>
        </p:spPr>
      </p:cxnSp>
      <p:sp>
        <p:nvSpPr>
          <p:cNvPr id="12" name="Google Shape;104;p16"/>
          <p:cNvSpPr txBox="1">
            <a:spLocks noGrp="1"/>
          </p:cNvSpPr>
          <p:nvPr>
            <p:ph type="title"/>
          </p:nvPr>
        </p:nvSpPr>
        <p:spPr>
          <a:xfrm>
            <a:off x="234450" y="575500"/>
            <a:ext cx="2299430" cy="180414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ru-RU" b="1" dirty="0"/>
              <a:t>Что необходимо сделать </a:t>
            </a:r>
            <a:r>
              <a:rPr lang="ru-RU" b="1" dirty="0" smtClean="0"/>
              <a:t>родителям? </a:t>
            </a:r>
            <a:endParaRPr lang="ru-RU" dirty="0"/>
          </a:p>
        </p:txBody>
      </p:sp>
      <p:sp>
        <p:nvSpPr>
          <p:cNvPr id="20" name="Google Shape;729;p43"/>
          <p:cNvSpPr/>
          <p:nvPr/>
        </p:nvSpPr>
        <p:spPr>
          <a:xfrm>
            <a:off x="8009608" y="1136706"/>
            <a:ext cx="340844" cy="340865"/>
          </a:xfrm>
          <a:custGeom>
            <a:avLst/>
            <a:gdLst/>
            <a:ahLst/>
            <a:cxnLst/>
            <a:rect l="l" t="t" r="r" b="b"/>
            <a:pathLst>
              <a:path w="16221" h="16222" fill="none" extrusionOk="0">
                <a:moveTo>
                  <a:pt x="0" y="8111"/>
                </a:moveTo>
                <a:lnTo>
                  <a:pt x="0" y="8111"/>
                </a:lnTo>
                <a:lnTo>
                  <a:pt x="0" y="7697"/>
                </a:lnTo>
                <a:lnTo>
                  <a:pt x="49" y="7283"/>
                </a:lnTo>
                <a:lnTo>
                  <a:pt x="98" y="6869"/>
                </a:lnTo>
                <a:lnTo>
                  <a:pt x="171" y="6479"/>
                </a:lnTo>
                <a:lnTo>
                  <a:pt x="244" y="6090"/>
                </a:lnTo>
                <a:lnTo>
                  <a:pt x="366" y="5700"/>
                </a:lnTo>
                <a:lnTo>
                  <a:pt x="487" y="5335"/>
                </a:lnTo>
                <a:lnTo>
                  <a:pt x="634" y="4945"/>
                </a:lnTo>
                <a:lnTo>
                  <a:pt x="804" y="4604"/>
                </a:lnTo>
                <a:lnTo>
                  <a:pt x="975" y="4239"/>
                </a:lnTo>
                <a:lnTo>
                  <a:pt x="1169" y="3898"/>
                </a:lnTo>
                <a:lnTo>
                  <a:pt x="1389" y="3581"/>
                </a:lnTo>
                <a:lnTo>
                  <a:pt x="1608" y="3264"/>
                </a:lnTo>
                <a:lnTo>
                  <a:pt x="1851" y="2948"/>
                </a:lnTo>
                <a:lnTo>
                  <a:pt x="2119" y="2656"/>
                </a:lnTo>
                <a:lnTo>
                  <a:pt x="2387" y="2388"/>
                </a:lnTo>
                <a:lnTo>
                  <a:pt x="2655" y="2120"/>
                </a:lnTo>
                <a:lnTo>
                  <a:pt x="2947" y="1852"/>
                </a:lnTo>
                <a:lnTo>
                  <a:pt x="3264" y="1608"/>
                </a:lnTo>
                <a:lnTo>
                  <a:pt x="3581" y="1389"/>
                </a:lnTo>
                <a:lnTo>
                  <a:pt x="3897" y="1170"/>
                </a:lnTo>
                <a:lnTo>
                  <a:pt x="4238" y="975"/>
                </a:lnTo>
                <a:lnTo>
                  <a:pt x="4603" y="805"/>
                </a:lnTo>
                <a:lnTo>
                  <a:pt x="4944" y="634"/>
                </a:lnTo>
                <a:lnTo>
                  <a:pt x="5334" y="488"/>
                </a:lnTo>
                <a:lnTo>
                  <a:pt x="5699" y="366"/>
                </a:lnTo>
                <a:lnTo>
                  <a:pt x="6089" y="244"/>
                </a:lnTo>
                <a:lnTo>
                  <a:pt x="6479" y="171"/>
                </a:lnTo>
                <a:lnTo>
                  <a:pt x="6868" y="98"/>
                </a:lnTo>
                <a:lnTo>
                  <a:pt x="7282" y="50"/>
                </a:lnTo>
                <a:lnTo>
                  <a:pt x="7696" y="1"/>
                </a:lnTo>
                <a:lnTo>
                  <a:pt x="8111" y="1"/>
                </a:lnTo>
                <a:lnTo>
                  <a:pt x="8111" y="1"/>
                </a:lnTo>
                <a:lnTo>
                  <a:pt x="8525" y="1"/>
                </a:lnTo>
                <a:lnTo>
                  <a:pt x="8939" y="50"/>
                </a:lnTo>
                <a:lnTo>
                  <a:pt x="9353" y="98"/>
                </a:lnTo>
                <a:lnTo>
                  <a:pt x="9742" y="171"/>
                </a:lnTo>
                <a:lnTo>
                  <a:pt x="10132" y="244"/>
                </a:lnTo>
                <a:lnTo>
                  <a:pt x="10522" y="366"/>
                </a:lnTo>
                <a:lnTo>
                  <a:pt x="10911" y="488"/>
                </a:lnTo>
                <a:lnTo>
                  <a:pt x="11277" y="634"/>
                </a:lnTo>
                <a:lnTo>
                  <a:pt x="11618" y="805"/>
                </a:lnTo>
                <a:lnTo>
                  <a:pt x="11983" y="975"/>
                </a:lnTo>
                <a:lnTo>
                  <a:pt x="12324" y="1170"/>
                </a:lnTo>
                <a:lnTo>
                  <a:pt x="12641" y="1389"/>
                </a:lnTo>
                <a:lnTo>
                  <a:pt x="12957" y="1608"/>
                </a:lnTo>
                <a:lnTo>
                  <a:pt x="13274" y="1852"/>
                </a:lnTo>
                <a:lnTo>
                  <a:pt x="13566" y="2120"/>
                </a:lnTo>
                <a:lnTo>
                  <a:pt x="13834" y="2388"/>
                </a:lnTo>
                <a:lnTo>
                  <a:pt x="14126" y="2656"/>
                </a:lnTo>
                <a:lnTo>
                  <a:pt x="14370" y="2948"/>
                </a:lnTo>
                <a:lnTo>
                  <a:pt x="14613" y="3264"/>
                </a:lnTo>
                <a:lnTo>
                  <a:pt x="14832" y="3581"/>
                </a:lnTo>
                <a:lnTo>
                  <a:pt x="15052" y="3898"/>
                </a:lnTo>
                <a:lnTo>
                  <a:pt x="15247" y="4239"/>
                </a:lnTo>
                <a:lnTo>
                  <a:pt x="15417" y="4604"/>
                </a:lnTo>
                <a:lnTo>
                  <a:pt x="15587" y="4945"/>
                </a:lnTo>
                <a:lnTo>
                  <a:pt x="15734" y="5335"/>
                </a:lnTo>
                <a:lnTo>
                  <a:pt x="15855" y="5700"/>
                </a:lnTo>
                <a:lnTo>
                  <a:pt x="15977" y="6090"/>
                </a:lnTo>
                <a:lnTo>
                  <a:pt x="16050" y="6479"/>
                </a:lnTo>
                <a:lnTo>
                  <a:pt x="16123" y="6869"/>
                </a:lnTo>
                <a:lnTo>
                  <a:pt x="16172" y="7283"/>
                </a:lnTo>
                <a:lnTo>
                  <a:pt x="16221" y="7697"/>
                </a:lnTo>
                <a:lnTo>
                  <a:pt x="16221" y="8111"/>
                </a:lnTo>
                <a:lnTo>
                  <a:pt x="16221" y="8111"/>
                </a:lnTo>
                <a:lnTo>
                  <a:pt x="16221" y="8525"/>
                </a:lnTo>
                <a:lnTo>
                  <a:pt x="16172" y="8939"/>
                </a:lnTo>
                <a:lnTo>
                  <a:pt x="16123" y="9353"/>
                </a:lnTo>
                <a:lnTo>
                  <a:pt x="16050" y="9743"/>
                </a:lnTo>
                <a:lnTo>
                  <a:pt x="15977" y="10133"/>
                </a:lnTo>
                <a:lnTo>
                  <a:pt x="15855" y="10522"/>
                </a:lnTo>
                <a:lnTo>
                  <a:pt x="15734" y="10888"/>
                </a:lnTo>
                <a:lnTo>
                  <a:pt x="15587" y="11277"/>
                </a:lnTo>
                <a:lnTo>
                  <a:pt x="15417" y="11618"/>
                </a:lnTo>
                <a:lnTo>
                  <a:pt x="15247" y="11984"/>
                </a:lnTo>
                <a:lnTo>
                  <a:pt x="15052" y="12324"/>
                </a:lnTo>
                <a:lnTo>
                  <a:pt x="14832" y="12641"/>
                </a:lnTo>
                <a:lnTo>
                  <a:pt x="14613" y="12958"/>
                </a:lnTo>
                <a:lnTo>
                  <a:pt x="14370" y="13274"/>
                </a:lnTo>
                <a:lnTo>
                  <a:pt x="14126" y="13567"/>
                </a:lnTo>
                <a:lnTo>
                  <a:pt x="13834" y="13835"/>
                </a:lnTo>
                <a:lnTo>
                  <a:pt x="13566" y="14102"/>
                </a:lnTo>
                <a:lnTo>
                  <a:pt x="13274" y="14370"/>
                </a:lnTo>
                <a:lnTo>
                  <a:pt x="12957" y="14614"/>
                </a:lnTo>
                <a:lnTo>
                  <a:pt x="12641" y="14833"/>
                </a:lnTo>
                <a:lnTo>
                  <a:pt x="12324" y="15052"/>
                </a:lnTo>
                <a:lnTo>
                  <a:pt x="11983" y="15247"/>
                </a:lnTo>
                <a:lnTo>
                  <a:pt x="11618" y="15418"/>
                </a:lnTo>
                <a:lnTo>
                  <a:pt x="11277" y="15588"/>
                </a:lnTo>
                <a:lnTo>
                  <a:pt x="10911" y="15734"/>
                </a:lnTo>
                <a:lnTo>
                  <a:pt x="10522" y="15856"/>
                </a:lnTo>
                <a:lnTo>
                  <a:pt x="10132" y="15978"/>
                </a:lnTo>
                <a:lnTo>
                  <a:pt x="9742" y="16051"/>
                </a:lnTo>
                <a:lnTo>
                  <a:pt x="9353" y="16124"/>
                </a:lnTo>
                <a:lnTo>
                  <a:pt x="8939" y="16173"/>
                </a:lnTo>
                <a:lnTo>
                  <a:pt x="8525" y="16221"/>
                </a:lnTo>
                <a:lnTo>
                  <a:pt x="8111" y="16221"/>
                </a:lnTo>
                <a:lnTo>
                  <a:pt x="8111" y="16221"/>
                </a:lnTo>
                <a:lnTo>
                  <a:pt x="7696" y="16221"/>
                </a:lnTo>
                <a:lnTo>
                  <a:pt x="7282" y="16173"/>
                </a:lnTo>
                <a:lnTo>
                  <a:pt x="6868" y="16124"/>
                </a:lnTo>
                <a:lnTo>
                  <a:pt x="6479" y="16051"/>
                </a:lnTo>
                <a:lnTo>
                  <a:pt x="6089" y="15978"/>
                </a:lnTo>
                <a:lnTo>
                  <a:pt x="5699" y="15856"/>
                </a:lnTo>
                <a:lnTo>
                  <a:pt x="5334" y="15734"/>
                </a:lnTo>
                <a:lnTo>
                  <a:pt x="4944" y="15588"/>
                </a:lnTo>
                <a:lnTo>
                  <a:pt x="4603" y="15418"/>
                </a:lnTo>
                <a:lnTo>
                  <a:pt x="4238" y="15247"/>
                </a:lnTo>
                <a:lnTo>
                  <a:pt x="3897" y="15052"/>
                </a:lnTo>
                <a:lnTo>
                  <a:pt x="3581" y="14833"/>
                </a:lnTo>
                <a:lnTo>
                  <a:pt x="3264" y="14614"/>
                </a:lnTo>
                <a:lnTo>
                  <a:pt x="2947" y="14370"/>
                </a:lnTo>
                <a:lnTo>
                  <a:pt x="2655" y="14102"/>
                </a:lnTo>
                <a:lnTo>
                  <a:pt x="2387" y="13835"/>
                </a:lnTo>
                <a:lnTo>
                  <a:pt x="2119" y="13567"/>
                </a:lnTo>
                <a:lnTo>
                  <a:pt x="1851" y="13274"/>
                </a:lnTo>
                <a:lnTo>
                  <a:pt x="1608" y="12958"/>
                </a:lnTo>
                <a:lnTo>
                  <a:pt x="1389" y="12641"/>
                </a:lnTo>
                <a:lnTo>
                  <a:pt x="1169" y="12324"/>
                </a:lnTo>
                <a:lnTo>
                  <a:pt x="975" y="11984"/>
                </a:lnTo>
                <a:lnTo>
                  <a:pt x="804" y="11618"/>
                </a:lnTo>
                <a:lnTo>
                  <a:pt x="634" y="11277"/>
                </a:lnTo>
                <a:lnTo>
                  <a:pt x="487" y="10888"/>
                </a:lnTo>
                <a:lnTo>
                  <a:pt x="366" y="10522"/>
                </a:lnTo>
                <a:lnTo>
                  <a:pt x="244" y="10133"/>
                </a:lnTo>
                <a:lnTo>
                  <a:pt x="171" y="9743"/>
                </a:lnTo>
                <a:lnTo>
                  <a:pt x="98" y="9353"/>
                </a:lnTo>
                <a:lnTo>
                  <a:pt x="49" y="8939"/>
                </a:lnTo>
                <a:lnTo>
                  <a:pt x="0" y="8525"/>
                </a:lnTo>
                <a:lnTo>
                  <a:pt x="0" y="8111"/>
                </a:lnTo>
                <a:lnTo>
                  <a:pt x="0" y="8111"/>
                </a:lnTo>
                <a:close/>
                <a:moveTo>
                  <a:pt x="7234" y="11180"/>
                </a:moveTo>
                <a:lnTo>
                  <a:pt x="7234" y="11180"/>
                </a:lnTo>
                <a:lnTo>
                  <a:pt x="7282" y="11180"/>
                </a:lnTo>
                <a:lnTo>
                  <a:pt x="7282" y="11180"/>
                </a:lnTo>
                <a:lnTo>
                  <a:pt x="7453" y="11155"/>
                </a:lnTo>
                <a:lnTo>
                  <a:pt x="7623" y="11082"/>
                </a:lnTo>
                <a:lnTo>
                  <a:pt x="7794" y="10985"/>
                </a:lnTo>
                <a:lnTo>
                  <a:pt x="7916" y="10863"/>
                </a:lnTo>
                <a:lnTo>
                  <a:pt x="12007" y="6747"/>
                </a:lnTo>
                <a:lnTo>
                  <a:pt x="12007" y="6747"/>
                </a:lnTo>
                <a:lnTo>
                  <a:pt x="12105" y="6625"/>
                </a:lnTo>
                <a:lnTo>
                  <a:pt x="12153" y="6504"/>
                </a:lnTo>
                <a:lnTo>
                  <a:pt x="12202" y="6358"/>
                </a:lnTo>
                <a:lnTo>
                  <a:pt x="12202" y="6211"/>
                </a:lnTo>
                <a:lnTo>
                  <a:pt x="12202" y="6211"/>
                </a:lnTo>
                <a:lnTo>
                  <a:pt x="12178" y="6017"/>
                </a:lnTo>
                <a:lnTo>
                  <a:pt x="12129" y="5822"/>
                </a:lnTo>
                <a:lnTo>
                  <a:pt x="12032" y="5676"/>
                </a:lnTo>
                <a:lnTo>
                  <a:pt x="11886" y="5529"/>
                </a:lnTo>
                <a:lnTo>
                  <a:pt x="11886" y="5529"/>
                </a:lnTo>
                <a:lnTo>
                  <a:pt x="11764" y="5432"/>
                </a:lnTo>
                <a:lnTo>
                  <a:pt x="11618" y="5383"/>
                </a:lnTo>
                <a:lnTo>
                  <a:pt x="11472" y="5335"/>
                </a:lnTo>
                <a:lnTo>
                  <a:pt x="11325" y="5335"/>
                </a:lnTo>
                <a:lnTo>
                  <a:pt x="11325" y="5335"/>
                </a:lnTo>
                <a:lnTo>
                  <a:pt x="11131" y="5359"/>
                </a:lnTo>
                <a:lnTo>
                  <a:pt x="10960" y="5408"/>
                </a:lnTo>
                <a:lnTo>
                  <a:pt x="10790" y="5505"/>
                </a:lnTo>
                <a:lnTo>
                  <a:pt x="10643" y="5651"/>
                </a:lnTo>
                <a:lnTo>
                  <a:pt x="7161" y="8988"/>
                </a:lnTo>
                <a:lnTo>
                  <a:pt x="5797" y="7648"/>
                </a:lnTo>
                <a:lnTo>
                  <a:pt x="5797" y="7648"/>
                </a:lnTo>
                <a:lnTo>
                  <a:pt x="5675" y="7527"/>
                </a:lnTo>
                <a:lnTo>
                  <a:pt x="5505" y="7454"/>
                </a:lnTo>
                <a:lnTo>
                  <a:pt x="5358" y="7405"/>
                </a:lnTo>
                <a:lnTo>
                  <a:pt x="5188" y="7380"/>
                </a:lnTo>
                <a:lnTo>
                  <a:pt x="5188" y="7380"/>
                </a:lnTo>
                <a:lnTo>
                  <a:pt x="5017" y="7405"/>
                </a:lnTo>
                <a:lnTo>
                  <a:pt x="4847" y="7454"/>
                </a:lnTo>
                <a:lnTo>
                  <a:pt x="4701" y="7527"/>
                </a:lnTo>
                <a:lnTo>
                  <a:pt x="4555" y="7648"/>
                </a:lnTo>
                <a:lnTo>
                  <a:pt x="4555" y="7648"/>
                </a:lnTo>
                <a:lnTo>
                  <a:pt x="4457" y="7770"/>
                </a:lnTo>
                <a:lnTo>
                  <a:pt x="4360" y="7916"/>
                </a:lnTo>
                <a:lnTo>
                  <a:pt x="4311" y="8087"/>
                </a:lnTo>
                <a:lnTo>
                  <a:pt x="4311" y="8257"/>
                </a:lnTo>
                <a:lnTo>
                  <a:pt x="4311" y="8257"/>
                </a:lnTo>
                <a:lnTo>
                  <a:pt x="4311" y="8428"/>
                </a:lnTo>
                <a:lnTo>
                  <a:pt x="4360" y="8598"/>
                </a:lnTo>
                <a:lnTo>
                  <a:pt x="4457" y="8744"/>
                </a:lnTo>
                <a:lnTo>
                  <a:pt x="4555" y="8890"/>
                </a:lnTo>
                <a:lnTo>
                  <a:pt x="6601" y="10936"/>
                </a:lnTo>
                <a:lnTo>
                  <a:pt x="6601" y="10936"/>
                </a:lnTo>
                <a:lnTo>
                  <a:pt x="6747" y="11034"/>
                </a:lnTo>
                <a:lnTo>
                  <a:pt x="6893" y="11131"/>
                </a:lnTo>
                <a:lnTo>
                  <a:pt x="7063" y="11180"/>
                </a:lnTo>
                <a:lnTo>
                  <a:pt x="7234" y="11180"/>
                </a:lnTo>
                <a:lnTo>
                  <a:pt x="7234" y="11180"/>
                </a:lnTo>
                <a:close/>
              </a:path>
            </a:pathLst>
          </a:custGeom>
          <a:noFill/>
          <a:ln w="121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" name="Google Shape;526;p43"/>
          <p:cNvGrpSpPr/>
          <p:nvPr/>
        </p:nvGrpSpPr>
        <p:grpSpPr>
          <a:xfrm>
            <a:off x="2729626" y="411182"/>
            <a:ext cx="520424" cy="604479"/>
            <a:chOff x="4630125" y="278900"/>
            <a:chExt cx="400675" cy="456675"/>
          </a:xfrm>
        </p:grpSpPr>
        <p:sp>
          <p:nvSpPr>
            <p:cNvPr id="23" name="Google Shape;527;p43"/>
            <p:cNvSpPr/>
            <p:nvPr/>
          </p:nvSpPr>
          <p:spPr>
            <a:xfrm>
              <a:off x="4659350" y="328825"/>
              <a:ext cx="371450" cy="96850"/>
            </a:xfrm>
            <a:custGeom>
              <a:avLst/>
              <a:gdLst/>
              <a:ahLst/>
              <a:cxnLst/>
              <a:rect l="l" t="t" r="r" b="b"/>
              <a:pathLst>
                <a:path w="14858" h="3874" fill="none" extrusionOk="0">
                  <a:moveTo>
                    <a:pt x="12763" y="1"/>
                  </a:moveTo>
                  <a:lnTo>
                    <a:pt x="926" y="1"/>
                  </a:lnTo>
                  <a:lnTo>
                    <a:pt x="926" y="1"/>
                  </a:lnTo>
                  <a:lnTo>
                    <a:pt x="731" y="25"/>
                  </a:lnTo>
                  <a:lnTo>
                    <a:pt x="561" y="74"/>
                  </a:lnTo>
                  <a:lnTo>
                    <a:pt x="390" y="171"/>
                  </a:lnTo>
                  <a:lnTo>
                    <a:pt x="269" y="269"/>
                  </a:lnTo>
                  <a:lnTo>
                    <a:pt x="147" y="415"/>
                  </a:lnTo>
                  <a:lnTo>
                    <a:pt x="74" y="561"/>
                  </a:lnTo>
                  <a:lnTo>
                    <a:pt x="1" y="732"/>
                  </a:lnTo>
                  <a:lnTo>
                    <a:pt x="1" y="926"/>
                  </a:lnTo>
                  <a:lnTo>
                    <a:pt x="1" y="2948"/>
                  </a:lnTo>
                  <a:lnTo>
                    <a:pt x="1" y="2948"/>
                  </a:lnTo>
                  <a:lnTo>
                    <a:pt x="1" y="3143"/>
                  </a:lnTo>
                  <a:lnTo>
                    <a:pt x="74" y="3313"/>
                  </a:lnTo>
                  <a:lnTo>
                    <a:pt x="147" y="3459"/>
                  </a:lnTo>
                  <a:lnTo>
                    <a:pt x="269" y="3605"/>
                  </a:lnTo>
                  <a:lnTo>
                    <a:pt x="390" y="3727"/>
                  </a:lnTo>
                  <a:lnTo>
                    <a:pt x="561" y="3800"/>
                  </a:lnTo>
                  <a:lnTo>
                    <a:pt x="731" y="3849"/>
                  </a:lnTo>
                  <a:lnTo>
                    <a:pt x="926" y="3873"/>
                  </a:lnTo>
                  <a:lnTo>
                    <a:pt x="12763" y="3873"/>
                  </a:lnTo>
                  <a:lnTo>
                    <a:pt x="14857" y="1949"/>
                  </a:lnTo>
                  <a:lnTo>
                    <a:pt x="12763" y="1"/>
                  </a:lnTo>
                  <a:close/>
                </a:path>
              </a:pathLst>
            </a:custGeom>
            <a:ln>
              <a:headEnd type="none" w="sm" len="sm"/>
              <a:tailEnd type="none" w="sm" len="sm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528;p43"/>
            <p:cNvSpPr/>
            <p:nvPr/>
          </p:nvSpPr>
          <p:spPr>
            <a:xfrm>
              <a:off x="4630125" y="452425"/>
              <a:ext cx="371450" cy="96850"/>
            </a:xfrm>
            <a:custGeom>
              <a:avLst/>
              <a:gdLst/>
              <a:ahLst/>
              <a:cxnLst/>
              <a:rect l="l" t="t" r="r" b="b"/>
              <a:pathLst>
                <a:path w="14858" h="3874" fill="none" extrusionOk="0">
                  <a:moveTo>
                    <a:pt x="2095" y="1"/>
                  </a:moveTo>
                  <a:lnTo>
                    <a:pt x="13932" y="1"/>
                  </a:lnTo>
                  <a:lnTo>
                    <a:pt x="13932" y="1"/>
                  </a:lnTo>
                  <a:lnTo>
                    <a:pt x="14126" y="25"/>
                  </a:lnTo>
                  <a:lnTo>
                    <a:pt x="14297" y="74"/>
                  </a:lnTo>
                  <a:lnTo>
                    <a:pt x="14467" y="147"/>
                  </a:lnTo>
                  <a:lnTo>
                    <a:pt x="14589" y="269"/>
                  </a:lnTo>
                  <a:lnTo>
                    <a:pt x="14711" y="415"/>
                  </a:lnTo>
                  <a:lnTo>
                    <a:pt x="14784" y="561"/>
                  </a:lnTo>
                  <a:lnTo>
                    <a:pt x="14857" y="732"/>
                  </a:lnTo>
                  <a:lnTo>
                    <a:pt x="14857" y="926"/>
                  </a:lnTo>
                  <a:lnTo>
                    <a:pt x="14857" y="2948"/>
                  </a:lnTo>
                  <a:lnTo>
                    <a:pt x="14857" y="2948"/>
                  </a:lnTo>
                  <a:lnTo>
                    <a:pt x="14857" y="3143"/>
                  </a:lnTo>
                  <a:lnTo>
                    <a:pt x="14784" y="3313"/>
                  </a:lnTo>
                  <a:lnTo>
                    <a:pt x="14711" y="3459"/>
                  </a:lnTo>
                  <a:lnTo>
                    <a:pt x="14589" y="3605"/>
                  </a:lnTo>
                  <a:lnTo>
                    <a:pt x="14467" y="3703"/>
                  </a:lnTo>
                  <a:lnTo>
                    <a:pt x="14297" y="3800"/>
                  </a:lnTo>
                  <a:lnTo>
                    <a:pt x="14126" y="3849"/>
                  </a:lnTo>
                  <a:lnTo>
                    <a:pt x="13932" y="3873"/>
                  </a:lnTo>
                  <a:lnTo>
                    <a:pt x="2095" y="3873"/>
                  </a:lnTo>
                  <a:lnTo>
                    <a:pt x="1" y="1925"/>
                  </a:lnTo>
                  <a:lnTo>
                    <a:pt x="2095" y="1"/>
                  </a:lnTo>
                  <a:close/>
                </a:path>
              </a:pathLst>
            </a:custGeom>
            <a:ln>
              <a:headEnd type="none" w="sm" len="sm"/>
              <a:tailEnd type="none" w="sm" len="sm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529;p43"/>
            <p:cNvSpPr/>
            <p:nvPr/>
          </p:nvSpPr>
          <p:spPr>
            <a:xfrm>
              <a:off x="4808525" y="278900"/>
              <a:ext cx="43875" cy="49950"/>
            </a:xfrm>
            <a:custGeom>
              <a:avLst/>
              <a:gdLst/>
              <a:ahLst/>
              <a:cxnLst/>
              <a:rect l="l" t="t" r="r" b="b"/>
              <a:pathLst>
                <a:path w="1755" h="1998" fill="none" extrusionOk="0">
                  <a:moveTo>
                    <a:pt x="1754" y="1998"/>
                  </a:moveTo>
                  <a:lnTo>
                    <a:pt x="1754" y="585"/>
                  </a:lnTo>
                  <a:lnTo>
                    <a:pt x="1754" y="585"/>
                  </a:lnTo>
                  <a:lnTo>
                    <a:pt x="1754" y="464"/>
                  </a:lnTo>
                  <a:lnTo>
                    <a:pt x="1730" y="366"/>
                  </a:lnTo>
                  <a:lnTo>
                    <a:pt x="1657" y="269"/>
                  </a:lnTo>
                  <a:lnTo>
                    <a:pt x="1584" y="171"/>
                  </a:lnTo>
                  <a:lnTo>
                    <a:pt x="1511" y="98"/>
                  </a:lnTo>
                  <a:lnTo>
                    <a:pt x="1413" y="49"/>
                  </a:lnTo>
                  <a:lnTo>
                    <a:pt x="1291" y="25"/>
                  </a:lnTo>
                  <a:lnTo>
                    <a:pt x="1194" y="1"/>
                  </a:lnTo>
                  <a:lnTo>
                    <a:pt x="561" y="1"/>
                  </a:lnTo>
                  <a:lnTo>
                    <a:pt x="561" y="1"/>
                  </a:lnTo>
                  <a:lnTo>
                    <a:pt x="463" y="25"/>
                  </a:lnTo>
                  <a:lnTo>
                    <a:pt x="342" y="49"/>
                  </a:lnTo>
                  <a:lnTo>
                    <a:pt x="244" y="98"/>
                  </a:lnTo>
                  <a:lnTo>
                    <a:pt x="171" y="171"/>
                  </a:lnTo>
                  <a:lnTo>
                    <a:pt x="98" y="269"/>
                  </a:lnTo>
                  <a:lnTo>
                    <a:pt x="25" y="366"/>
                  </a:lnTo>
                  <a:lnTo>
                    <a:pt x="1" y="464"/>
                  </a:lnTo>
                  <a:lnTo>
                    <a:pt x="1" y="585"/>
                  </a:lnTo>
                  <a:lnTo>
                    <a:pt x="1" y="1998"/>
                  </a:lnTo>
                  <a:lnTo>
                    <a:pt x="1754" y="1998"/>
                  </a:lnTo>
                  <a:close/>
                </a:path>
              </a:pathLst>
            </a:custGeom>
            <a:ln>
              <a:headEnd type="none" w="sm" len="sm"/>
              <a:tailEnd type="none" w="sm" len="sm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530;p43"/>
            <p:cNvSpPr/>
            <p:nvPr/>
          </p:nvSpPr>
          <p:spPr>
            <a:xfrm>
              <a:off x="4808525" y="549250"/>
              <a:ext cx="43875" cy="186325"/>
            </a:xfrm>
            <a:custGeom>
              <a:avLst/>
              <a:gdLst/>
              <a:ahLst/>
              <a:cxnLst/>
              <a:rect l="l" t="t" r="r" b="b"/>
              <a:pathLst>
                <a:path w="1755" h="7453" fill="none" extrusionOk="0">
                  <a:moveTo>
                    <a:pt x="1" y="0"/>
                  </a:moveTo>
                  <a:lnTo>
                    <a:pt x="1" y="7453"/>
                  </a:lnTo>
                  <a:lnTo>
                    <a:pt x="1754" y="7453"/>
                  </a:lnTo>
                  <a:lnTo>
                    <a:pt x="1754" y="0"/>
                  </a:lnTo>
                  <a:lnTo>
                    <a:pt x="1" y="0"/>
                  </a:lnTo>
                  <a:close/>
                </a:path>
              </a:pathLst>
            </a:custGeom>
            <a:ln>
              <a:headEnd type="none" w="sm" len="sm"/>
              <a:tailEnd type="none" w="sm" len="sm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2729626" y="1208469"/>
            <a:ext cx="270001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/>
              <a:t>у Вас есть доступ в </a:t>
            </a:r>
            <a:r>
              <a:rPr lang="ru-RU" sz="1200" dirty="0" smtClean="0"/>
              <a:t>Интернет</a:t>
            </a:r>
          </a:p>
          <a:p>
            <a:pPr algn="ctr"/>
            <a:r>
              <a:rPr lang="ru-RU" sz="1200" dirty="0" smtClean="0"/>
              <a:t>Формирование заявки ребенком (родителем) самостоятельно </a:t>
            </a:r>
            <a:r>
              <a:rPr lang="en-US" sz="1200" u="sng" dirty="0">
                <a:solidFill>
                  <a:schemeClr val="tx1"/>
                </a:solidFill>
                <a:hlinkClick r:id="rId3"/>
              </a:rPr>
              <a:t>http</a:t>
            </a:r>
            <a:r>
              <a:rPr lang="ru-RU" sz="1200" u="sng" dirty="0">
                <a:solidFill>
                  <a:schemeClr val="tx1"/>
                </a:solidFill>
                <a:hlinkClick r:id="rId3"/>
              </a:rPr>
              <a:t>://66.</a:t>
            </a:r>
            <a:r>
              <a:rPr lang="en-US" sz="1200" u="sng" dirty="0" err="1">
                <a:solidFill>
                  <a:schemeClr val="tx1"/>
                </a:solidFill>
                <a:hlinkClick r:id="rId3"/>
              </a:rPr>
              <a:t>pfdo</a:t>
            </a:r>
            <a:r>
              <a:rPr lang="ru-RU" sz="1200" u="sng" dirty="0">
                <a:solidFill>
                  <a:schemeClr val="tx1"/>
                </a:solidFill>
                <a:hlinkClick r:id="rId3"/>
              </a:rPr>
              <a:t>.</a:t>
            </a:r>
            <a:r>
              <a:rPr lang="en-US" sz="1200" u="sng" dirty="0" err="1">
                <a:solidFill>
                  <a:schemeClr val="tx1"/>
                </a:solidFill>
                <a:hlinkClick r:id="rId3"/>
              </a:rPr>
              <a:t>ru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endParaRPr lang="ru-RU" sz="1200" dirty="0"/>
          </a:p>
        </p:txBody>
      </p:sp>
      <p:sp>
        <p:nvSpPr>
          <p:cNvPr id="17" name="TextBox 16"/>
          <p:cNvSpPr txBox="1"/>
          <p:nvPr/>
        </p:nvSpPr>
        <p:spPr>
          <a:xfrm>
            <a:off x="6125379" y="1222611"/>
            <a:ext cx="27515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/>
              <a:t>Вы предпочитаете обратиться </a:t>
            </a:r>
            <a:r>
              <a:rPr lang="ru-RU" sz="1200" dirty="0" smtClean="0"/>
              <a:t/>
            </a:r>
            <a:br>
              <a:rPr lang="ru-RU" sz="1200" dirty="0" smtClean="0"/>
            </a:br>
            <a:r>
              <a:rPr lang="ru-RU" sz="1200" dirty="0" smtClean="0"/>
              <a:t>за </a:t>
            </a:r>
            <a:r>
              <a:rPr lang="ru-RU" sz="1200" dirty="0"/>
              <a:t>сертификатом </a:t>
            </a:r>
            <a:r>
              <a:rPr lang="ru-RU" sz="1200" dirty="0" smtClean="0"/>
              <a:t>лично </a:t>
            </a:r>
            <a:br>
              <a:rPr lang="ru-RU" sz="1200" dirty="0" smtClean="0"/>
            </a:br>
            <a:r>
              <a:rPr lang="ru-RU" sz="1200" dirty="0" smtClean="0"/>
              <a:t>в организацию </a:t>
            </a:r>
            <a:endParaRPr lang="ru-RU" sz="12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l="20754" r="10534" b="23975"/>
          <a:stretch/>
        </p:blipFill>
        <p:spPr>
          <a:xfrm>
            <a:off x="5757373" y="2087740"/>
            <a:ext cx="3073761" cy="20411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 r="34506" b="3116"/>
          <a:stretch/>
        </p:blipFill>
        <p:spPr>
          <a:xfrm>
            <a:off x="2986725" y="2085510"/>
            <a:ext cx="2456914" cy="20433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TextBox 17"/>
          <p:cNvSpPr txBox="1"/>
          <p:nvPr/>
        </p:nvSpPr>
        <p:spPr>
          <a:xfrm>
            <a:off x="2327360" y="4323471"/>
            <a:ext cx="16147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/>
              <a:t>Шаг 1. </a:t>
            </a:r>
          </a:p>
          <a:p>
            <a:pPr algn="ctr"/>
            <a:r>
              <a:rPr lang="ru-RU" sz="1200" dirty="0" smtClean="0"/>
              <a:t>Нажать кнопку «Получить сертификат»</a:t>
            </a:r>
            <a:endParaRPr lang="ru-RU" sz="1200" dirty="0"/>
          </a:p>
        </p:txBody>
      </p:sp>
      <p:sp>
        <p:nvSpPr>
          <p:cNvPr id="19" name="TextBox 18"/>
          <p:cNvSpPr txBox="1"/>
          <p:nvPr/>
        </p:nvSpPr>
        <p:spPr>
          <a:xfrm>
            <a:off x="3614314" y="4330744"/>
            <a:ext cx="13983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/>
              <a:t>Шаг 2. </a:t>
            </a:r>
            <a:r>
              <a:rPr lang="ru-RU" sz="1200" dirty="0" smtClean="0"/>
              <a:t>Подтверждение </a:t>
            </a:r>
            <a:r>
              <a:rPr lang="ru-RU" sz="1200" dirty="0" err="1" smtClean="0"/>
              <a:t>эл.почты</a:t>
            </a:r>
            <a:endParaRPr lang="ru-RU" sz="1200" dirty="0"/>
          </a:p>
        </p:txBody>
      </p:sp>
      <p:sp>
        <p:nvSpPr>
          <p:cNvPr id="21" name="TextBox 20"/>
          <p:cNvSpPr txBox="1"/>
          <p:nvPr/>
        </p:nvSpPr>
        <p:spPr>
          <a:xfrm>
            <a:off x="4678506" y="4331859"/>
            <a:ext cx="13250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/>
              <a:t>Шаг 3.</a:t>
            </a:r>
            <a:r>
              <a:rPr lang="ru-RU" sz="1200" dirty="0" smtClean="0"/>
              <a:t> </a:t>
            </a:r>
          </a:p>
          <a:p>
            <a:pPr algn="ctr"/>
            <a:r>
              <a:rPr lang="ru-RU" sz="1200" dirty="0" smtClean="0"/>
              <a:t>Создание заявки</a:t>
            </a:r>
            <a:endParaRPr lang="ru-RU" sz="1200" dirty="0"/>
          </a:p>
        </p:txBody>
      </p:sp>
      <p:sp>
        <p:nvSpPr>
          <p:cNvPr id="28" name="TextBox 27"/>
          <p:cNvSpPr txBox="1"/>
          <p:nvPr/>
        </p:nvSpPr>
        <p:spPr>
          <a:xfrm>
            <a:off x="5816909" y="4320842"/>
            <a:ext cx="20050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/>
              <a:t>Шаг 4. </a:t>
            </a:r>
          </a:p>
          <a:p>
            <a:pPr algn="ctr"/>
            <a:r>
              <a:rPr lang="ru-RU" sz="1200" dirty="0" smtClean="0"/>
              <a:t>Подписание заявления,</a:t>
            </a:r>
            <a:endParaRPr lang="ru-RU" sz="1200" dirty="0"/>
          </a:p>
          <a:p>
            <a:pPr algn="ctr"/>
            <a:r>
              <a:rPr lang="ru-RU" sz="1200" dirty="0" smtClean="0"/>
              <a:t>предоставление в организацию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795632" y="4304512"/>
            <a:ext cx="12161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/>
              <a:t>Шаг 5. </a:t>
            </a:r>
          </a:p>
          <a:p>
            <a:pPr algn="ctr"/>
            <a:r>
              <a:rPr lang="ru-RU" sz="1200" dirty="0" smtClean="0"/>
              <a:t>Получение сертификата на </a:t>
            </a:r>
            <a:r>
              <a:rPr lang="ru-RU" sz="1200" dirty="0" err="1" smtClean="0"/>
              <a:t>эл.почту</a:t>
            </a:r>
            <a:endParaRPr lang="ru-RU" sz="1200" dirty="0"/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0628" y="4263521"/>
            <a:ext cx="358985" cy="421803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373" y="4241487"/>
            <a:ext cx="358985" cy="421803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9427" y="4263521"/>
            <a:ext cx="358985" cy="421803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1948" y="4241487"/>
            <a:ext cx="358985" cy="421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900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2"/>
          <p:cNvSpPr txBox="1">
            <a:spLocks noGrp="1"/>
          </p:cNvSpPr>
          <p:nvPr>
            <p:ph type="body" idx="1"/>
          </p:nvPr>
        </p:nvSpPr>
        <p:spPr>
          <a:xfrm>
            <a:off x="2892382" y="630090"/>
            <a:ext cx="3872401" cy="79654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buNone/>
            </a:pPr>
            <a:r>
              <a:rPr lang="ru-RU" sz="1800" b="1" dirty="0" smtClean="0">
                <a:solidFill>
                  <a:schemeClr val="tx1"/>
                </a:solidFill>
              </a:rPr>
              <a:t>   Выбрать </a:t>
            </a:r>
            <a:r>
              <a:rPr lang="ru-RU" sz="1800" b="1" dirty="0">
                <a:solidFill>
                  <a:schemeClr val="tx1"/>
                </a:solidFill>
              </a:rPr>
              <a:t>бесплатные </a:t>
            </a:r>
            <a:r>
              <a:rPr lang="ru-RU" sz="1800" b="1" dirty="0" smtClean="0">
                <a:solidFill>
                  <a:schemeClr val="tx1"/>
                </a:solidFill>
              </a:rPr>
              <a:t>программы</a:t>
            </a:r>
            <a:r>
              <a:rPr lang="ru-RU" sz="1600" b="1" dirty="0" smtClean="0">
                <a:solidFill>
                  <a:schemeClr val="tx1"/>
                </a:solidFill>
              </a:rPr>
              <a:t> </a:t>
            </a:r>
            <a:r>
              <a:rPr lang="ru-RU" sz="1600" b="1" dirty="0" smtClean="0">
                <a:solidFill>
                  <a:schemeClr val="tx1"/>
                </a:solidFill>
              </a:rPr>
              <a:t> - </a:t>
            </a:r>
            <a:r>
              <a:rPr lang="ru-RU" sz="2000" b="1" u="sng" dirty="0" smtClean="0">
                <a:solidFill>
                  <a:schemeClr val="tx1"/>
                </a:solidFill>
              </a:rPr>
              <a:t>после 15 августа </a:t>
            </a:r>
            <a:endParaRPr lang="ru-RU" sz="2000" u="sng" dirty="0">
              <a:solidFill>
                <a:schemeClr val="tx1"/>
              </a:solidFill>
            </a:endParaRPr>
          </a:p>
        </p:txBody>
      </p:sp>
      <p:sp>
        <p:nvSpPr>
          <p:cNvPr id="151" name="Google Shape;151;p22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sp>
        <p:nvSpPr>
          <p:cNvPr id="152" name="Google Shape;152;p22"/>
          <p:cNvSpPr/>
          <p:nvPr/>
        </p:nvSpPr>
        <p:spPr>
          <a:xfrm>
            <a:off x="7418342" y="132203"/>
            <a:ext cx="1523377" cy="1458014"/>
          </a:xfrm>
          <a:prstGeom prst="ellipse">
            <a:avLst/>
          </a:prstGeom>
          <a:solidFill>
            <a:srgbClr val="F894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ru-RU" sz="1100" b="1" dirty="0" smtClean="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rPr>
              <a:t>Выбрать </a:t>
            </a:r>
            <a:r>
              <a:rPr lang="ru-RU" sz="1100" b="1" dirty="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rPr>
              <a:t>бесплатные программы</a:t>
            </a:r>
            <a:endParaRPr sz="1100" b="1" dirty="0">
              <a:solidFill>
                <a:srgbClr val="FFFFFF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cxnSp>
        <p:nvCxnSpPr>
          <p:cNvPr id="155" name="Google Shape;155;p22"/>
          <p:cNvCxnSpPr/>
          <p:nvPr/>
        </p:nvCxnSpPr>
        <p:spPr>
          <a:xfrm>
            <a:off x="5217225" y="3724143"/>
            <a:ext cx="671500" cy="0"/>
          </a:xfrm>
          <a:prstGeom prst="straightConnector1">
            <a:avLst/>
          </a:prstGeom>
          <a:noFill/>
          <a:ln w="57150" cap="flat" cmpd="sng">
            <a:solidFill>
              <a:srgbClr val="FFFFFF"/>
            </a:solidFill>
            <a:prstDash val="solid"/>
            <a:round/>
            <a:headEnd type="oval" w="sm" len="sm"/>
            <a:tailEnd type="triangle" w="sm" len="sm"/>
          </a:ln>
        </p:spPr>
      </p:cxnSp>
      <p:sp>
        <p:nvSpPr>
          <p:cNvPr id="12" name="Google Shape;104;p16"/>
          <p:cNvSpPr txBox="1">
            <a:spLocks noGrp="1"/>
          </p:cNvSpPr>
          <p:nvPr>
            <p:ph type="title"/>
          </p:nvPr>
        </p:nvSpPr>
        <p:spPr>
          <a:xfrm>
            <a:off x="234450" y="575500"/>
            <a:ext cx="2299430" cy="180414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ru-RU" b="1" dirty="0"/>
              <a:t>Что необходимо сделать </a:t>
            </a:r>
            <a:r>
              <a:rPr lang="ru-RU" b="1" dirty="0" smtClean="0"/>
              <a:t>родителям? </a:t>
            </a:r>
            <a:endParaRPr lang="ru-RU" dirty="0"/>
          </a:p>
        </p:txBody>
      </p:sp>
      <p:sp>
        <p:nvSpPr>
          <p:cNvPr id="20" name="Google Shape;729;p43"/>
          <p:cNvSpPr/>
          <p:nvPr/>
        </p:nvSpPr>
        <p:spPr>
          <a:xfrm>
            <a:off x="8009608" y="1136706"/>
            <a:ext cx="340844" cy="340865"/>
          </a:xfrm>
          <a:custGeom>
            <a:avLst/>
            <a:gdLst/>
            <a:ahLst/>
            <a:cxnLst/>
            <a:rect l="l" t="t" r="r" b="b"/>
            <a:pathLst>
              <a:path w="16221" h="16222" fill="none" extrusionOk="0">
                <a:moveTo>
                  <a:pt x="0" y="8111"/>
                </a:moveTo>
                <a:lnTo>
                  <a:pt x="0" y="8111"/>
                </a:lnTo>
                <a:lnTo>
                  <a:pt x="0" y="7697"/>
                </a:lnTo>
                <a:lnTo>
                  <a:pt x="49" y="7283"/>
                </a:lnTo>
                <a:lnTo>
                  <a:pt x="98" y="6869"/>
                </a:lnTo>
                <a:lnTo>
                  <a:pt x="171" y="6479"/>
                </a:lnTo>
                <a:lnTo>
                  <a:pt x="244" y="6090"/>
                </a:lnTo>
                <a:lnTo>
                  <a:pt x="366" y="5700"/>
                </a:lnTo>
                <a:lnTo>
                  <a:pt x="487" y="5335"/>
                </a:lnTo>
                <a:lnTo>
                  <a:pt x="634" y="4945"/>
                </a:lnTo>
                <a:lnTo>
                  <a:pt x="804" y="4604"/>
                </a:lnTo>
                <a:lnTo>
                  <a:pt x="975" y="4239"/>
                </a:lnTo>
                <a:lnTo>
                  <a:pt x="1169" y="3898"/>
                </a:lnTo>
                <a:lnTo>
                  <a:pt x="1389" y="3581"/>
                </a:lnTo>
                <a:lnTo>
                  <a:pt x="1608" y="3264"/>
                </a:lnTo>
                <a:lnTo>
                  <a:pt x="1851" y="2948"/>
                </a:lnTo>
                <a:lnTo>
                  <a:pt x="2119" y="2656"/>
                </a:lnTo>
                <a:lnTo>
                  <a:pt x="2387" y="2388"/>
                </a:lnTo>
                <a:lnTo>
                  <a:pt x="2655" y="2120"/>
                </a:lnTo>
                <a:lnTo>
                  <a:pt x="2947" y="1852"/>
                </a:lnTo>
                <a:lnTo>
                  <a:pt x="3264" y="1608"/>
                </a:lnTo>
                <a:lnTo>
                  <a:pt x="3581" y="1389"/>
                </a:lnTo>
                <a:lnTo>
                  <a:pt x="3897" y="1170"/>
                </a:lnTo>
                <a:lnTo>
                  <a:pt x="4238" y="975"/>
                </a:lnTo>
                <a:lnTo>
                  <a:pt x="4603" y="805"/>
                </a:lnTo>
                <a:lnTo>
                  <a:pt x="4944" y="634"/>
                </a:lnTo>
                <a:lnTo>
                  <a:pt x="5334" y="488"/>
                </a:lnTo>
                <a:lnTo>
                  <a:pt x="5699" y="366"/>
                </a:lnTo>
                <a:lnTo>
                  <a:pt x="6089" y="244"/>
                </a:lnTo>
                <a:lnTo>
                  <a:pt x="6479" y="171"/>
                </a:lnTo>
                <a:lnTo>
                  <a:pt x="6868" y="98"/>
                </a:lnTo>
                <a:lnTo>
                  <a:pt x="7282" y="50"/>
                </a:lnTo>
                <a:lnTo>
                  <a:pt x="7696" y="1"/>
                </a:lnTo>
                <a:lnTo>
                  <a:pt x="8111" y="1"/>
                </a:lnTo>
                <a:lnTo>
                  <a:pt x="8111" y="1"/>
                </a:lnTo>
                <a:lnTo>
                  <a:pt x="8525" y="1"/>
                </a:lnTo>
                <a:lnTo>
                  <a:pt x="8939" y="50"/>
                </a:lnTo>
                <a:lnTo>
                  <a:pt x="9353" y="98"/>
                </a:lnTo>
                <a:lnTo>
                  <a:pt x="9742" y="171"/>
                </a:lnTo>
                <a:lnTo>
                  <a:pt x="10132" y="244"/>
                </a:lnTo>
                <a:lnTo>
                  <a:pt x="10522" y="366"/>
                </a:lnTo>
                <a:lnTo>
                  <a:pt x="10911" y="488"/>
                </a:lnTo>
                <a:lnTo>
                  <a:pt x="11277" y="634"/>
                </a:lnTo>
                <a:lnTo>
                  <a:pt x="11618" y="805"/>
                </a:lnTo>
                <a:lnTo>
                  <a:pt x="11983" y="975"/>
                </a:lnTo>
                <a:lnTo>
                  <a:pt x="12324" y="1170"/>
                </a:lnTo>
                <a:lnTo>
                  <a:pt x="12641" y="1389"/>
                </a:lnTo>
                <a:lnTo>
                  <a:pt x="12957" y="1608"/>
                </a:lnTo>
                <a:lnTo>
                  <a:pt x="13274" y="1852"/>
                </a:lnTo>
                <a:lnTo>
                  <a:pt x="13566" y="2120"/>
                </a:lnTo>
                <a:lnTo>
                  <a:pt x="13834" y="2388"/>
                </a:lnTo>
                <a:lnTo>
                  <a:pt x="14126" y="2656"/>
                </a:lnTo>
                <a:lnTo>
                  <a:pt x="14370" y="2948"/>
                </a:lnTo>
                <a:lnTo>
                  <a:pt x="14613" y="3264"/>
                </a:lnTo>
                <a:lnTo>
                  <a:pt x="14832" y="3581"/>
                </a:lnTo>
                <a:lnTo>
                  <a:pt x="15052" y="3898"/>
                </a:lnTo>
                <a:lnTo>
                  <a:pt x="15247" y="4239"/>
                </a:lnTo>
                <a:lnTo>
                  <a:pt x="15417" y="4604"/>
                </a:lnTo>
                <a:lnTo>
                  <a:pt x="15587" y="4945"/>
                </a:lnTo>
                <a:lnTo>
                  <a:pt x="15734" y="5335"/>
                </a:lnTo>
                <a:lnTo>
                  <a:pt x="15855" y="5700"/>
                </a:lnTo>
                <a:lnTo>
                  <a:pt x="15977" y="6090"/>
                </a:lnTo>
                <a:lnTo>
                  <a:pt x="16050" y="6479"/>
                </a:lnTo>
                <a:lnTo>
                  <a:pt x="16123" y="6869"/>
                </a:lnTo>
                <a:lnTo>
                  <a:pt x="16172" y="7283"/>
                </a:lnTo>
                <a:lnTo>
                  <a:pt x="16221" y="7697"/>
                </a:lnTo>
                <a:lnTo>
                  <a:pt x="16221" y="8111"/>
                </a:lnTo>
                <a:lnTo>
                  <a:pt x="16221" y="8111"/>
                </a:lnTo>
                <a:lnTo>
                  <a:pt x="16221" y="8525"/>
                </a:lnTo>
                <a:lnTo>
                  <a:pt x="16172" y="8939"/>
                </a:lnTo>
                <a:lnTo>
                  <a:pt x="16123" y="9353"/>
                </a:lnTo>
                <a:lnTo>
                  <a:pt x="16050" y="9743"/>
                </a:lnTo>
                <a:lnTo>
                  <a:pt x="15977" y="10133"/>
                </a:lnTo>
                <a:lnTo>
                  <a:pt x="15855" y="10522"/>
                </a:lnTo>
                <a:lnTo>
                  <a:pt x="15734" y="10888"/>
                </a:lnTo>
                <a:lnTo>
                  <a:pt x="15587" y="11277"/>
                </a:lnTo>
                <a:lnTo>
                  <a:pt x="15417" y="11618"/>
                </a:lnTo>
                <a:lnTo>
                  <a:pt x="15247" y="11984"/>
                </a:lnTo>
                <a:lnTo>
                  <a:pt x="15052" y="12324"/>
                </a:lnTo>
                <a:lnTo>
                  <a:pt x="14832" y="12641"/>
                </a:lnTo>
                <a:lnTo>
                  <a:pt x="14613" y="12958"/>
                </a:lnTo>
                <a:lnTo>
                  <a:pt x="14370" y="13274"/>
                </a:lnTo>
                <a:lnTo>
                  <a:pt x="14126" y="13567"/>
                </a:lnTo>
                <a:lnTo>
                  <a:pt x="13834" y="13835"/>
                </a:lnTo>
                <a:lnTo>
                  <a:pt x="13566" y="14102"/>
                </a:lnTo>
                <a:lnTo>
                  <a:pt x="13274" y="14370"/>
                </a:lnTo>
                <a:lnTo>
                  <a:pt x="12957" y="14614"/>
                </a:lnTo>
                <a:lnTo>
                  <a:pt x="12641" y="14833"/>
                </a:lnTo>
                <a:lnTo>
                  <a:pt x="12324" y="15052"/>
                </a:lnTo>
                <a:lnTo>
                  <a:pt x="11983" y="15247"/>
                </a:lnTo>
                <a:lnTo>
                  <a:pt x="11618" y="15418"/>
                </a:lnTo>
                <a:lnTo>
                  <a:pt x="11277" y="15588"/>
                </a:lnTo>
                <a:lnTo>
                  <a:pt x="10911" y="15734"/>
                </a:lnTo>
                <a:lnTo>
                  <a:pt x="10522" y="15856"/>
                </a:lnTo>
                <a:lnTo>
                  <a:pt x="10132" y="15978"/>
                </a:lnTo>
                <a:lnTo>
                  <a:pt x="9742" y="16051"/>
                </a:lnTo>
                <a:lnTo>
                  <a:pt x="9353" y="16124"/>
                </a:lnTo>
                <a:lnTo>
                  <a:pt x="8939" y="16173"/>
                </a:lnTo>
                <a:lnTo>
                  <a:pt x="8525" y="16221"/>
                </a:lnTo>
                <a:lnTo>
                  <a:pt x="8111" y="16221"/>
                </a:lnTo>
                <a:lnTo>
                  <a:pt x="8111" y="16221"/>
                </a:lnTo>
                <a:lnTo>
                  <a:pt x="7696" y="16221"/>
                </a:lnTo>
                <a:lnTo>
                  <a:pt x="7282" y="16173"/>
                </a:lnTo>
                <a:lnTo>
                  <a:pt x="6868" y="16124"/>
                </a:lnTo>
                <a:lnTo>
                  <a:pt x="6479" y="16051"/>
                </a:lnTo>
                <a:lnTo>
                  <a:pt x="6089" y="15978"/>
                </a:lnTo>
                <a:lnTo>
                  <a:pt x="5699" y="15856"/>
                </a:lnTo>
                <a:lnTo>
                  <a:pt x="5334" y="15734"/>
                </a:lnTo>
                <a:lnTo>
                  <a:pt x="4944" y="15588"/>
                </a:lnTo>
                <a:lnTo>
                  <a:pt x="4603" y="15418"/>
                </a:lnTo>
                <a:lnTo>
                  <a:pt x="4238" y="15247"/>
                </a:lnTo>
                <a:lnTo>
                  <a:pt x="3897" y="15052"/>
                </a:lnTo>
                <a:lnTo>
                  <a:pt x="3581" y="14833"/>
                </a:lnTo>
                <a:lnTo>
                  <a:pt x="3264" y="14614"/>
                </a:lnTo>
                <a:lnTo>
                  <a:pt x="2947" y="14370"/>
                </a:lnTo>
                <a:lnTo>
                  <a:pt x="2655" y="14102"/>
                </a:lnTo>
                <a:lnTo>
                  <a:pt x="2387" y="13835"/>
                </a:lnTo>
                <a:lnTo>
                  <a:pt x="2119" y="13567"/>
                </a:lnTo>
                <a:lnTo>
                  <a:pt x="1851" y="13274"/>
                </a:lnTo>
                <a:lnTo>
                  <a:pt x="1608" y="12958"/>
                </a:lnTo>
                <a:lnTo>
                  <a:pt x="1389" y="12641"/>
                </a:lnTo>
                <a:lnTo>
                  <a:pt x="1169" y="12324"/>
                </a:lnTo>
                <a:lnTo>
                  <a:pt x="975" y="11984"/>
                </a:lnTo>
                <a:lnTo>
                  <a:pt x="804" y="11618"/>
                </a:lnTo>
                <a:lnTo>
                  <a:pt x="634" y="11277"/>
                </a:lnTo>
                <a:lnTo>
                  <a:pt x="487" y="10888"/>
                </a:lnTo>
                <a:lnTo>
                  <a:pt x="366" y="10522"/>
                </a:lnTo>
                <a:lnTo>
                  <a:pt x="244" y="10133"/>
                </a:lnTo>
                <a:lnTo>
                  <a:pt x="171" y="9743"/>
                </a:lnTo>
                <a:lnTo>
                  <a:pt x="98" y="9353"/>
                </a:lnTo>
                <a:lnTo>
                  <a:pt x="49" y="8939"/>
                </a:lnTo>
                <a:lnTo>
                  <a:pt x="0" y="8525"/>
                </a:lnTo>
                <a:lnTo>
                  <a:pt x="0" y="8111"/>
                </a:lnTo>
                <a:lnTo>
                  <a:pt x="0" y="8111"/>
                </a:lnTo>
                <a:close/>
                <a:moveTo>
                  <a:pt x="7234" y="11180"/>
                </a:moveTo>
                <a:lnTo>
                  <a:pt x="7234" y="11180"/>
                </a:lnTo>
                <a:lnTo>
                  <a:pt x="7282" y="11180"/>
                </a:lnTo>
                <a:lnTo>
                  <a:pt x="7282" y="11180"/>
                </a:lnTo>
                <a:lnTo>
                  <a:pt x="7453" y="11155"/>
                </a:lnTo>
                <a:lnTo>
                  <a:pt x="7623" y="11082"/>
                </a:lnTo>
                <a:lnTo>
                  <a:pt x="7794" y="10985"/>
                </a:lnTo>
                <a:lnTo>
                  <a:pt x="7916" y="10863"/>
                </a:lnTo>
                <a:lnTo>
                  <a:pt x="12007" y="6747"/>
                </a:lnTo>
                <a:lnTo>
                  <a:pt x="12007" y="6747"/>
                </a:lnTo>
                <a:lnTo>
                  <a:pt x="12105" y="6625"/>
                </a:lnTo>
                <a:lnTo>
                  <a:pt x="12153" y="6504"/>
                </a:lnTo>
                <a:lnTo>
                  <a:pt x="12202" y="6358"/>
                </a:lnTo>
                <a:lnTo>
                  <a:pt x="12202" y="6211"/>
                </a:lnTo>
                <a:lnTo>
                  <a:pt x="12202" y="6211"/>
                </a:lnTo>
                <a:lnTo>
                  <a:pt x="12178" y="6017"/>
                </a:lnTo>
                <a:lnTo>
                  <a:pt x="12129" y="5822"/>
                </a:lnTo>
                <a:lnTo>
                  <a:pt x="12032" y="5676"/>
                </a:lnTo>
                <a:lnTo>
                  <a:pt x="11886" y="5529"/>
                </a:lnTo>
                <a:lnTo>
                  <a:pt x="11886" y="5529"/>
                </a:lnTo>
                <a:lnTo>
                  <a:pt x="11764" y="5432"/>
                </a:lnTo>
                <a:lnTo>
                  <a:pt x="11618" y="5383"/>
                </a:lnTo>
                <a:lnTo>
                  <a:pt x="11472" y="5335"/>
                </a:lnTo>
                <a:lnTo>
                  <a:pt x="11325" y="5335"/>
                </a:lnTo>
                <a:lnTo>
                  <a:pt x="11325" y="5335"/>
                </a:lnTo>
                <a:lnTo>
                  <a:pt x="11131" y="5359"/>
                </a:lnTo>
                <a:lnTo>
                  <a:pt x="10960" y="5408"/>
                </a:lnTo>
                <a:lnTo>
                  <a:pt x="10790" y="5505"/>
                </a:lnTo>
                <a:lnTo>
                  <a:pt x="10643" y="5651"/>
                </a:lnTo>
                <a:lnTo>
                  <a:pt x="7161" y="8988"/>
                </a:lnTo>
                <a:lnTo>
                  <a:pt x="5797" y="7648"/>
                </a:lnTo>
                <a:lnTo>
                  <a:pt x="5797" y="7648"/>
                </a:lnTo>
                <a:lnTo>
                  <a:pt x="5675" y="7527"/>
                </a:lnTo>
                <a:lnTo>
                  <a:pt x="5505" y="7454"/>
                </a:lnTo>
                <a:lnTo>
                  <a:pt x="5358" y="7405"/>
                </a:lnTo>
                <a:lnTo>
                  <a:pt x="5188" y="7380"/>
                </a:lnTo>
                <a:lnTo>
                  <a:pt x="5188" y="7380"/>
                </a:lnTo>
                <a:lnTo>
                  <a:pt x="5017" y="7405"/>
                </a:lnTo>
                <a:lnTo>
                  <a:pt x="4847" y="7454"/>
                </a:lnTo>
                <a:lnTo>
                  <a:pt x="4701" y="7527"/>
                </a:lnTo>
                <a:lnTo>
                  <a:pt x="4555" y="7648"/>
                </a:lnTo>
                <a:lnTo>
                  <a:pt x="4555" y="7648"/>
                </a:lnTo>
                <a:lnTo>
                  <a:pt x="4457" y="7770"/>
                </a:lnTo>
                <a:lnTo>
                  <a:pt x="4360" y="7916"/>
                </a:lnTo>
                <a:lnTo>
                  <a:pt x="4311" y="8087"/>
                </a:lnTo>
                <a:lnTo>
                  <a:pt x="4311" y="8257"/>
                </a:lnTo>
                <a:lnTo>
                  <a:pt x="4311" y="8257"/>
                </a:lnTo>
                <a:lnTo>
                  <a:pt x="4311" y="8428"/>
                </a:lnTo>
                <a:lnTo>
                  <a:pt x="4360" y="8598"/>
                </a:lnTo>
                <a:lnTo>
                  <a:pt x="4457" y="8744"/>
                </a:lnTo>
                <a:lnTo>
                  <a:pt x="4555" y="8890"/>
                </a:lnTo>
                <a:lnTo>
                  <a:pt x="6601" y="10936"/>
                </a:lnTo>
                <a:lnTo>
                  <a:pt x="6601" y="10936"/>
                </a:lnTo>
                <a:lnTo>
                  <a:pt x="6747" y="11034"/>
                </a:lnTo>
                <a:lnTo>
                  <a:pt x="6893" y="11131"/>
                </a:lnTo>
                <a:lnTo>
                  <a:pt x="7063" y="11180"/>
                </a:lnTo>
                <a:lnTo>
                  <a:pt x="7234" y="11180"/>
                </a:lnTo>
                <a:lnTo>
                  <a:pt x="7234" y="11180"/>
                </a:lnTo>
                <a:close/>
              </a:path>
            </a:pathLst>
          </a:custGeom>
          <a:noFill/>
          <a:ln w="121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150;p22"/>
          <p:cNvSpPr txBox="1">
            <a:spLocks/>
          </p:cNvSpPr>
          <p:nvPr/>
        </p:nvSpPr>
        <p:spPr>
          <a:xfrm>
            <a:off x="2961344" y="1609964"/>
            <a:ext cx="5178131" cy="12930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▪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0" indent="0">
              <a:buFont typeface="Nunito Sans"/>
              <a:buNone/>
            </a:pPr>
            <a:r>
              <a:rPr lang="ru-RU" dirty="0" smtClean="0">
                <a:solidFill>
                  <a:schemeClr val="tx1"/>
                </a:solidFill>
              </a:rPr>
              <a:t>Реестры программ, которые можно выбрать </a:t>
            </a:r>
            <a:r>
              <a:rPr lang="ru-RU" b="1" dirty="0" smtClean="0">
                <a:solidFill>
                  <a:schemeClr val="tx1"/>
                </a:solidFill>
              </a:rPr>
              <a:t>бесплатно</a:t>
            </a:r>
            <a:r>
              <a:rPr lang="ru-RU" dirty="0" smtClean="0">
                <a:solidFill>
                  <a:schemeClr val="tx1"/>
                </a:solidFill>
              </a:rPr>
              <a:t>:</a:t>
            </a:r>
          </a:p>
          <a:p>
            <a:pPr marL="0" indent="0">
              <a:buNone/>
            </a:pPr>
            <a:r>
              <a:rPr lang="en" sz="1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📌 </a:t>
            </a:r>
            <a:r>
              <a:rPr lang="ru-RU"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1200" b="1" dirty="0" smtClean="0">
                <a:solidFill>
                  <a:schemeClr val="tx1"/>
                </a:solidFill>
              </a:rPr>
              <a:t>Реестр предпрофессиональных программ</a:t>
            </a:r>
          </a:p>
          <a:p>
            <a:pPr marL="0" indent="0">
              <a:buNone/>
            </a:pPr>
            <a:r>
              <a:rPr lang="en" sz="1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📌 </a:t>
            </a:r>
            <a:r>
              <a:rPr lang="ru-RU"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1200" b="1" dirty="0" smtClean="0">
                <a:solidFill>
                  <a:schemeClr val="tx1"/>
                </a:solidFill>
              </a:rPr>
              <a:t>Реестр </a:t>
            </a:r>
            <a:r>
              <a:rPr lang="ru-RU" sz="1200" b="1" dirty="0">
                <a:solidFill>
                  <a:schemeClr val="tx1"/>
                </a:solidFill>
              </a:rPr>
              <a:t>значимых </a:t>
            </a:r>
            <a:r>
              <a:rPr lang="ru-RU" sz="1200" b="1" dirty="0" smtClean="0">
                <a:solidFill>
                  <a:schemeClr val="tx1"/>
                </a:solidFill>
              </a:rPr>
              <a:t>программ</a:t>
            </a:r>
          </a:p>
          <a:p>
            <a:pPr marL="0" indent="0">
              <a:buNone/>
            </a:pPr>
            <a:r>
              <a:rPr lang="en" sz="1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📌 </a:t>
            </a:r>
            <a:r>
              <a:rPr lang="ru-RU"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1200" b="1" dirty="0" smtClean="0">
                <a:solidFill>
                  <a:schemeClr val="tx1"/>
                </a:solidFill>
              </a:rPr>
              <a:t>Реестр </a:t>
            </a:r>
            <a:r>
              <a:rPr lang="ru-RU" sz="1200" b="1" dirty="0">
                <a:solidFill>
                  <a:schemeClr val="tx1"/>
                </a:solidFill>
              </a:rPr>
              <a:t>общеразвивающих программ</a:t>
            </a:r>
            <a:endParaRPr lang="ru-RU" sz="12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05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05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Font typeface="Nunito Sans"/>
              <a:buNone/>
            </a:pPr>
            <a:endParaRPr lang="ru-RU" sz="1050" dirty="0" smtClean="0">
              <a:solidFill>
                <a:schemeClr val="tx1"/>
              </a:solidFill>
            </a:endParaRPr>
          </a:p>
          <a:p>
            <a:pPr marL="0" indent="0">
              <a:buFont typeface="Nunito Sans"/>
              <a:buNone/>
            </a:pPr>
            <a:r>
              <a:rPr lang="ru-RU" sz="1050" dirty="0" smtClean="0">
                <a:solidFill>
                  <a:schemeClr val="tx1"/>
                </a:solidFill>
              </a:rPr>
              <a:t> </a:t>
            </a:r>
            <a:endParaRPr lang="ru-RU" sz="1050" dirty="0">
              <a:solidFill>
                <a:schemeClr val="tx1"/>
              </a:solidFill>
            </a:endParaRPr>
          </a:p>
        </p:txBody>
      </p:sp>
      <p:grpSp>
        <p:nvGrpSpPr>
          <p:cNvPr id="22" name="Google Shape;526;p43"/>
          <p:cNvGrpSpPr/>
          <p:nvPr/>
        </p:nvGrpSpPr>
        <p:grpSpPr>
          <a:xfrm>
            <a:off x="2729626" y="411182"/>
            <a:ext cx="520424" cy="604479"/>
            <a:chOff x="4630125" y="278900"/>
            <a:chExt cx="400675" cy="456675"/>
          </a:xfrm>
        </p:grpSpPr>
        <p:sp>
          <p:nvSpPr>
            <p:cNvPr id="23" name="Google Shape;527;p43"/>
            <p:cNvSpPr/>
            <p:nvPr/>
          </p:nvSpPr>
          <p:spPr>
            <a:xfrm>
              <a:off x="4659350" y="328825"/>
              <a:ext cx="371450" cy="96850"/>
            </a:xfrm>
            <a:custGeom>
              <a:avLst/>
              <a:gdLst/>
              <a:ahLst/>
              <a:cxnLst/>
              <a:rect l="l" t="t" r="r" b="b"/>
              <a:pathLst>
                <a:path w="14858" h="3874" fill="none" extrusionOk="0">
                  <a:moveTo>
                    <a:pt x="12763" y="1"/>
                  </a:moveTo>
                  <a:lnTo>
                    <a:pt x="926" y="1"/>
                  </a:lnTo>
                  <a:lnTo>
                    <a:pt x="926" y="1"/>
                  </a:lnTo>
                  <a:lnTo>
                    <a:pt x="731" y="25"/>
                  </a:lnTo>
                  <a:lnTo>
                    <a:pt x="561" y="74"/>
                  </a:lnTo>
                  <a:lnTo>
                    <a:pt x="390" y="171"/>
                  </a:lnTo>
                  <a:lnTo>
                    <a:pt x="269" y="269"/>
                  </a:lnTo>
                  <a:lnTo>
                    <a:pt x="147" y="415"/>
                  </a:lnTo>
                  <a:lnTo>
                    <a:pt x="74" y="561"/>
                  </a:lnTo>
                  <a:lnTo>
                    <a:pt x="1" y="732"/>
                  </a:lnTo>
                  <a:lnTo>
                    <a:pt x="1" y="926"/>
                  </a:lnTo>
                  <a:lnTo>
                    <a:pt x="1" y="2948"/>
                  </a:lnTo>
                  <a:lnTo>
                    <a:pt x="1" y="2948"/>
                  </a:lnTo>
                  <a:lnTo>
                    <a:pt x="1" y="3143"/>
                  </a:lnTo>
                  <a:lnTo>
                    <a:pt x="74" y="3313"/>
                  </a:lnTo>
                  <a:lnTo>
                    <a:pt x="147" y="3459"/>
                  </a:lnTo>
                  <a:lnTo>
                    <a:pt x="269" y="3605"/>
                  </a:lnTo>
                  <a:lnTo>
                    <a:pt x="390" y="3727"/>
                  </a:lnTo>
                  <a:lnTo>
                    <a:pt x="561" y="3800"/>
                  </a:lnTo>
                  <a:lnTo>
                    <a:pt x="731" y="3849"/>
                  </a:lnTo>
                  <a:lnTo>
                    <a:pt x="926" y="3873"/>
                  </a:lnTo>
                  <a:lnTo>
                    <a:pt x="12763" y="3873"/>
                  </a:lnTo>
                  <a:lnTo>
                    <a:pt x="14857" y="1949"/>
                  </a:lnTo>
                  <a:lnTo>
                    <a:pt x="12763" y="1"/>
                  </a:lnTo>
                  <a:close/>
                </a:path>
              </a:pathLst>
            </a:custGeom>
            <a:ln>
              <a:headEnd type="none" w="sm" len="sm"/>
              <a:tailEnd type="none" w="sm" len="sm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528;p43"/>
            <p:cNvSpPr/>
            <p:nvPr/>
          </p:nvSpPr>
          <p:spPr>
            <a:xfrm>
              <a:off x="4630125" y="452425"/>
              <a:ext cx="371450" cy="96850"/>
            </a:xfrm>
            <a:custGeom>
              <a:avLst/>
              <a:gdLst/>
              <a:ahLst/>
              <a:cxnLst/>
              <a:rect l="l" t="t" r="r" b="b"/>
              <a:pathLst>
                <a:path w="14858" h="3874" fill="none" extrusionOk="0">
                  <a:moveTo>
                    <a:pt x="2095" y="1"/>
                  </a:moveTo>
                  <a:lnTo>
                    <a:pt x="13932" y="1"/>
                  </a:lnTo>
                  <a:lnTo>
                    <a:pt x="13932" y="1"/>
                  </a:lnTo>
                  <a:lnTo>
                    <a:pt x="14126" y="25"/>
                  </a:lnTo>
                  <a:lnTo>
                    <a:pt x="14297" y="74"/>
                  </a:lnTo>
                  <a:lnTo>
                    <a:pt x="14467" y="147"/>
                  </a:lnTo>
                  <a:lnTo>
                    <a:pt x="14589" y="269"/>
                  </a:lnTo>
                  <a:lnTo>
                    <a:pt x="14711" y="415"/>
                  </a:lnTo>
                  <a:lnTo>
                    <a:pt x="14784" y="561"/>
                  </a:lnTo>
                  <a:lnTo>
                    <a:pt x="14857" y="732"/>
                  </a:lnTo>
                  <a:lnTo>
                    <a:pt x="14857" y="926"/>
                  </a:lnTo>
                  <a:lnTo>
                    <a:pt x="14857" y="2948"/>
                  </a:lnTo>
                  <a:lnTo>
                    <a:pt x="14857" y="2948"/>
                  </a:lnTo>
                  <a:lnTo>
                    <a:pt x="14857" y="3143"/>
                  </a:lnTo>
                  <a:lnTo>
                    <a:pt x="14784" y="3313"/>
                  </a:lnTo>
                  <a:lnTo>
                    <a:pt x="14711" y="3459"/>
                  </a:lnTo>
                  <a:lnTo>
                    <a:pt x="14589" y="3605"/>
                  </a:lnTo>
                  <a:lnTo>
                    <a:pt x="14467" y="3703"/>
                  </a:lnTo>
                  <a:lnTo>
                    <a:pt x="14297" y="3800"/>
                  </a:lnTo>
                  <a:lnTo>
                    <a:pt x="14126" y="3849"/>
                  </a:lnTo>
                  <a:lnTo>
                    <a:pt x="13932" y="3873"/>
                  </a:lnTo>
                  <a:lnTo>
                    <a:pt x="2095" y="3873"/>
                  </a:lnTo>
                  <a:lnTo>
                    <a:pt x="1" y="1925"/>
                  </a:lnTo>
                  <a:lnTo>
                    <a:pt x="2095" y="1"/>
                  </a:lnTo>
                  <a:close/>
                </a:path>
              </a:pathLst>
            </a:custGeom>
            <a:ln>
              <a:headEnd type="none" w="sm" len="sm"/>
              <a:tailEnd type="none" w="sm" len="sm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529;p43"/>
            <p:cNvSpPr/>
            <p:nvPr/>
          </p:nvSpPr>
          <p:spPr>
            <a:xfrm>
              <a:off x="4808525" y="278900"/>
              <a:ext cx="43875" cy="49950"/>
            </a:xfrm>
            <a:custGeom>
              <a:avLst/>
              <a:gdLst/>
              <a:ahLst/>
              <a:cxnLst/>
              <a:rect l="l" t="t" r="r" b="b"/>
              <a:pathLst>
                <a:path w="1755" h="1998" fill="none" extrusionOk="0">
                  <a:moveTo>
                    <a:pt x="1754" y="1998"/>
                  </a:moveTo>
                  <a:lnTo>
                    <a:pt x="1754" y="585"/>
                  </a:lnTo>
                  <a:lnTo>
                    <a:pt x="1754" y="585"/>
                  </a:lnTo>
                  <a:lnTo>
                    <a:pt x="1754" y="464"/>
                  </a:lnTo>
                  <a:lnTo>
                    <a:pt x="1730" y="366"/>
                  </a:lnTo>
                  <a:lnTo>
                    <a:pt x="1657" y="269"/>
                  </a:lnTo>
                  <a:lnTo>
                    <a:pt x="1584" y="171"/>
                  </a:lnTo>
                  <a:lnTo>
                    <a:pt x="1511" y="98"/>
                  </a:lnTo>
                  <a:lnTo>
                    <a:pt x="1413" y="49"/>
                  </a:lnTo>
                  <a:lnTo>
                    <a:pt x="1291" y="25"/>
                  </a:lnTo>
                  <a:lnTo>
                    <a:pt x="1194" y="1"/>
                  </a:lnTo>
                  <a:lnTo>
                    <a:pt x="561" y="1"/>
                  </a:lnTo>
                  <a:lnTo>
                    <a:pt x="561" y="1"/>
                  </a:lnTo>
                  <a:lnTo>
                    <a:pt x="463" y="25"/>
                  </a:lnTo>
                  <a:lnTo>
                    <a:pt x="342" y="49"/>
                  </a:lnTo>
                  <a:lnTo>
                    <a:pt x="244" y="98"/>
                  </a:lnTo>
                  <a:lnTo>
                    <a:pt x="171" y="171"/>
                  </a:lnTo>
                  <a:lnTo>
                    <a:pt x="98" y="269"/>
                  </a:lnTo>
                  <a:lnTo>
                    <a:pt x="25" y="366"/>
                  </a:lnTo>
                  <a:lnTo>
                    <a:pt x="1" y="464"/>
                  </a:lnTo>
                  <a:lnTo>
                    <a:pt x="1" y="585"/>
                  </a:lnTo>
                  <a:lnTo>
                    <a:pt x="1" y="1998"/>
                  </a:lnTo>
                  <a:lnTo>
                    <a:pt x="1754" y="1998"/>
                  </a:lnTo>
                  <a:close/>
                </a:path>
              </a:pathLst>
            </a:custGeom>
            <a:ln>
              <a:headEnd type="none" w="sm" len="sm"/>
              <a:tailEnd type="none" w="sm" len="sm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530;p43"/>
            <p:cNvSpPr/>
            <p:nvPr/>
          </p:nvSpPr>
          <p:spPr>
            <a:xfrm>
              <a:off x="4808525" y="549250"/>
              <a:ext cx="43875" cy="186325"/>
            </a:xfrm>
            <a:custGeom>
              <a:avLst/>
              <a:gdLst/>
              <a:ahLst/>
              <a:cxnLst/>
              <a:rect l="l" t="t" r="r" b="b"/>
              <a:pathLst>
                <a:path w="1755" h="7453" fill="none" extrusionOk="0">
                  <a:moveTo>
                    <a:pt x="1" y="0"/>
                  </a:moveTo>
                  <a:lnTo>
                    <a:pt x="1" y="7453"/>
                  </a:lnTo>
                  <a:lnTo>
                    <a:pt x="1754" y="7453"/>
                  </a:lnTo>
                  <a:lnTo>
                    <a:pt x="1754" y="0"/>
                  </a:lnTo>
                  <a:lnTo>
                    <a:pt x="1" y="0"/>
                  </a:lnTo>
                  <a:close/>
                </a:path>
              </a:pathLst>
            </a:custGeom>
            <a:ln>
              <a:headEnd type="none" w="sm" len="sm"/>
              <a:tailEnd type="none" w="sm" len="sm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" name="Google Shape;150;p22"/>
          <p:cNvSpPr txBox="1">
            <a:spLocks/>
          </p:cNvSpPr>
          <p:nvPr/>
        </p:nvSpPr>
        <p:spPr>
          <a:xfrm>
            <a:off x="2734694" y="4482064"/>
            <a:ext cx="6096440" cy="6613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▪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139700" lvl="0" indent="0">
              <a:spcBef>
                <a:spcPts val="0"/>
              </a:spcBef>
              <a:buNone/>
            </a:pPr>
            <a:r>
              <a:rPr lang="ru-RU" sz="1200" b="1" dirty="0">
                <a:solidFill>
                  <a:schemeClr val="tx1"/>
                </a:solidFill>
              </a:rPr>
              <a:t>Что необходимо сделать, чтобы заявиться на программу: </a:t>
            </a:r>
            <a:endParaRPr lang="ru-RU" sz="1200" b="1" dirty="0" smtClean="0">
              <a:solidFill>
                <a:schemeClr val="tx1"/>
              </a:solidFill>
            </a:endParaRPr>
          </a:p>
          <a:p>
            <a:pPr marL="139700" lvl="0" indent="0">
              <a:spcBef>
                <a:spcPts val="0"/>
              </a:spcBef>
              <a:buNone/>
            </a:pPr>
            <a:r>
              <a:rPr lang="ru-RU" sz="1200" dirty="0" smtClean="0">
                <a:solidFill>
                  <a:schemeClr val="tx1"/>
                </a:solidFill>
              </a:rPr>
              <a:t>написать </a:t>
            </a:r>
            <a:r>
              <a:rPr lang="ru-RU" sz="1200" dirty="0">
                <a:solidFill>
                  <a:schemeClr val="tx1"/>
                </a:solidFill>
              </a:rPr>
              <a:t>заявление в учреждении ДО или через личный кабинет </a:t>
            </a:r>
            <a:r>
              <a:rPr lang="ru-RU" sz="1100" dirty="0" smtClean="0">
                <a:solidFill>
                  <a:schemeClr val="tx1"/>
                </a:solidFill>
              </a:rPr>
              <a:t> </a:t>
            </a:r>
            <a:endParaRPr lang="ru-RU" sz="1100" dirty="0">
              <a:solidFill>
                <a:schemeClr val="tx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9783" t="10439" r="10571" b="5462"/>
          <a:stretch/>
        </p:blipFill>
        <p:spPr>
          <a:xfrm>
            <a:off x="3752057" y="2945522"/>
            <a:ext cx="2516540" cy="1493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198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53;p22"/>
          <p:cNvSpPr/>
          <p:nvPr/>
        </p:nvSpPr>
        <p:spPr>
          <a:xfrm>
            <a:off x="7287363" y="187698"/>
            <a:ext cx="1604306" cy="1464917"/>
          </a:xfrm>
          <a:prstGeom prst="ellipse">
            <a:avLst/>
          </a:prstGeom>
          <a:solidFill>
            <a:srgbClr val="ED003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ru-RU" sz="1000" b="1" dirty="0" smtClean="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rPr>
              <a:t>Выбрать </a:t>
            </a:r>
            <a:r>
              <a:rPr lang="ru-RU" sz="1000" b="1" dirty="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rPr>
              <a:t>платную программу для оплаты сертификатом</a:t>
            </a:r>
            <a:endParaRPr sz="1000" b="1" dirty="0">
              <a:solidFill>
                <a:srgbClr val="FFFFFF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150" name="Google Shape;150;p22"/>
          <p:cNvSpPr txBox="1">
            <a:spLocks noGrp="1"/>
          </p:cNvSpPr>
          <p:nvPr>
            <p:ph type="body" idx="1"/>
          </p:nvPr>
        </p:nvSpPr>
        <p:spPr>
          <a:xfrm>
            <a:off x="2989838" y="411182"/>
            <a:ext cx="4394980" cy="79654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buNone/>
            </a:pPr>
            <a:r>
              <a:rPr lang="ru-RU" sz="1800" b="1" dirty="0" smtClean="0">
                <a:solidFill>
                  <a:schemeClr val="tx1"/>
                </a:solidFill>
              </a:rPr>
              <a:t>   Выбрать платную </a:t>
            </a:r>
            <a:r>
              <a:rPr lang="ru-RU" sz="1800" b="1" dirty="0">
                <a:solidFill>
                  <a:schemeClr val="tx1"/>
                </a:solidFill>
              </a:rPr>
              <a:t>программу для оплаты </a:t>
            </a:r>
            <a:r>
              <a:rPr lang="ru-RU" sz="1800" b="1" dirty="0" smtClean="0">
                <a:solidFill>
                  <a:schemeClr val="tx1"/>
                </a:solidFill>
              </a:rPr>
              <a:t>сертификатом – </a:t>
            </a:r>
            <a:r>
              <a:rPr lang="ru-RU" sz="1800" b="1" u="sng" dirty="0" smtClean="0">
                <a:solidFill>
                  <a:schemeClr val="tx1"/>
                </a:solidFill>
              </a:rPr>
              <a:t>после 15 августа,</a:t>
            </a:r>
            <a:r>
              <a:rPr lang="ru-RU" sz="1800" b="1" dirty="0" smtClean="0">
                <a:solidFill>
                  <a:schemeClr val="tx1"/>
                </a:solidFill>
              </a:rPr>
              <a:t> в порядке очередности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151" name="Google Shape;151;p22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  <p:cxnSp>
        <p:nvCxnSpPr>
          <p:cNvPr id="155" name="Google Shape;155;p22"/>
          <p:cNvCxnSpPr/>
          <p:nvPr/>
        </p:nvCxnSpPr>
        <p:spPr>
          <a:xfrm>
            <a:off x="5217225" y="3724143"/>
            <a:ext cx="671500" cy="0"/>
          </a:xfrm>
          <a:prstGeom prst="straightConnector1">
            <a:avLst/>
          </a:prstGeom>
          <a:noFill/>
          <a:ln w="57150" cap="flat" cmpd="sng">
            <a:solidFill>
              <a:srgbClr val="FFFFFF"/>
            </a:solidFill>
            <a:prstDash val="solid"/>
            <a:round/>
            <a:headEnd type="oval" w="sm" len="sm"/>
            <a:tailEnd type="triangle" w="sm" len="sm"/>
          </a:ln>
        </p:spPr>
      </p:cxnSp>
      <p:sp>
        <p:nvSpPr>
          <p:cNvPr id="12" name="Google Shape;104;p16"/>
          <p:cNvSpPr txBox="1">
            <a:spLocks noGrp="1"/>
          </p:cNvSpPr>
          <p:nvPr>
            <p:ph type="title"/>
          </p:nvPr>
        </p:nvSpPr>
        <p:spPr>
          <a:xfrm>
            <a:off x="234450" y="575500"/>
            <a:ext cx="2299430" cy="180414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ru-RU" b="1" dirty="0"/>
              <a:t>Что необходимо сделать </a:t>
            </a:r>
            <a:r>
              <a:rPr lang="ru-RU" b="1" dirty="0" smtClean="0"/>
              <a:t>родителям? </a:t>
            </a:r>
            <a:endParaRPr lang="ru-RU" dirty="0"/>
          </a:p>
        </p:txBody>
      </p:sp>
      <p:sp>
        <p:nvSpPr>
          <p:cNvPr id="20" name="Google Shape;729;p43"/>
          <p:cNvSpPr/>
          <p:nvPr/>
        </p:nvSpPr>
        <p:spPr>
          <a:xfrm>
            <a:off x="7952145" y="1322025"/>
            <a:ext cx="294995" cy="275505"/>
          </a:xfrm>
          <a:custGeom>
            <a:avLst/>
            <a:gdLst/>
            <a:ahLst/>
            <a:cxnLst/>
            <a:rect l="l" t="t" r="r" b="b"/>
            <a:pathLst>
              <a:path w="16221" h="16222" fill="none" extrusionOk="0">
                <a:moveTo>
                  <a:pt x="0" y="8111"/>
                </a:moveTo>
                <a:lnTo>
                  <a:pt x="0" y="8111"/>
                </a:lnTo>
                <a:lnTo>
                  <a:pt x="0" y="7697"/>
                </a:lnTo>
                <a:lnTo>
                  <a:pt x="49" y="7283"/>
                </a:lnTo>
                <a:lnTo>
                  <a:pt x="98" y="6869"/>
                </a:lnTo>
                <a:lnTo>
                  <a:pt x="171" y="6479"/>
                </a:lnTo>
                <a:lnTo>
                  <a:pt x="244" y="6090"/>
                </a:lnTo>
                <a:lnTo>
                  <a:pt x="366" y="5700"/>
                </a:lnTo>
                <a:lnTo>
                  <a:pt x="487" y="5335"/>
                </a:lnTo>
                <a:lnTo>
                  <a:pt x="634" y="4945"/>
                </a:lnTo>
                <a:lnTo>
                  <a:pt x="804" y="4604"/>
                </a:lnTo>
                <a:lnTo>
                  <a:pt x="975" y="4239"/>
                </a:lnTo>
                <a:lnTo>
                  <a:pt x="1169" y="3898"/>
                </a:lnTo>
                <a:lnTo>
                  <a:pt x="1389" y="3581"/>
                </a:lnTo>
                <a:lnTo>
                  <a:pt x="1608" y="3264"/>
                </a:lnTo>
                <a:lnTo>
                  <a:pt x="1851" y="2948"/>
                </a:lnTo>
                <a:lnTo>
                  <a:pt x="2119" y="2656"/>
                </a:lnTo>
                <a:lnTo>
                  <a:pt x="2387" y="2388"/>
                </a:lnTo>
                <a:lnTo>
                  <a:pt x="2655" y="2120"/>
                </a:lnTo>
                <a:lnTo>
                  <a:pt x="2947" y="1852"/>
                </a:lnTo>
                <a:lnTo>
                  <a:pt x="3264" y="1608"/>
                </a:lnTo>
                <a:lnTo>
                  <a:pt x="3581" y="1389"/>
                </a:lnTo>
                <a:lnTo>
                  <a:pt x="3897" y="1170"/>
                </a:lnTo>
                <a:lnTo>
                  <a:pt x="4238" y="975"/>
                </a:lnTo>
                <a:lnTo>
                  <a:pt x="4603" y="805"/>
                </a:lnTo>
                <a:lnTo>
                  <a:pt x="4944" y="634"/>
                </a:lnTo>
                <a:lnTo>
                  <a:pt x="5334" y="488"/>
                </a:lnTo>
                <a:lnTo>
                  <a:pt x="5699" y="366"/>
                </a:lnTo>
                <a:lnTo>
                  <a:pt x="6089" y="244"/>
                </a:lnTo>
                <a:lnTo>
                  <a:pt x="6479" y="171"/>
                </a:lnTo>
                <a:lnTo>
                  <a:pt x="6868" y="98"/>
                </a:lnTo>
                <a:lnTo>
                  <a:pt x="7282" y="50"/>
                </a:lnTo>
                <a:lnTo>
                  <a:pt x="7696" y="1"/>
                </a:lnTo>
                <a:lnTo>
                  <a:pt x="8111" y="1"/>
                </a:lnTo>
                <a:lnTo>
                  <a:pt x="8111" y="1"/>
                </a:lnTo>
                <a:lnTo>
                  <a:pt x="8525" y="1"/>
                </a:lnTo>
                <a:lnTo>
                  <a:pt x="8939" y="50"/>
                </a:lnTo>
                <a:lnTo>
                  <a:pt x="9353" y="98"/>
                </a:lnTo>
                <a:lnTo>
                  <a:pt x="9742" y="171"/>
                </a:lnTo>
                <a:lnTo>
                  <a:pt x="10132" y="244"/>
                </a:lnTo>
                <a:lnTo>
                  <a:pt x="10522" y="366"/>
                </a:lnTo>
                <a:lnTo>
                  <a:pt x="10911" y="488"/>
                </a:lnTo>
                <a:lnTo>
                  <a:pt x="11277" y="634"/>
                </a:lnTo>
                <a:lnTo>
                  <a:pt x="11618" y="805"/>
                </a:lnTo>
                <a:lnTo>
                  <a:pt x="11983" y="975"/>
                </a:lnTo>
                <a:lnTo>
                  <a:pt x="12324" y="1170"/>
                </a:lnTo>
                <a:lnTo>
                  <a:pt x="12641" y="1389"/>
                </a:lnTo>
                <a:lnTo>
                  <a:pt x="12957" y="1608"/>
                </a:lnTo>
                <a:lnTo>
                  <a:pt x="13274" y="1852"/>
                </a:lnTo>
                <a:lnTo>
                  <a:pt x="13566" y="2120"/>
                </a:lnTo>
                <a:lnTo>
                  <a:pt x="13834" y="2388"/>
                </a:lnTo>
                <a:lnTo>
                  <a:pt x="14126" y="2656"/>
                </a:lnTo>
                <a:lnTo>
                  <a:pt x="14370" y="2948"/>
                </a:lnTo>
                <a:lnTo>
                  <a:pt x="14613" y="3264"/>
                </a:lnTo>
                <a:lnTo>
                  <a:pt x="14832" y="3581"/>
                </a:lnTo>
                <a:lnTo>
                  <a:pt x="15052" y="3898"/>
                </a:lnTo>
                <a:lnTo>
                  <a:pt x="15247" y="4239"/>
                </a:lnTo>
                <a:lnTo>
                  <a:pt x="15417" y="4604"/>
                </a:lnTo>
                <a:lnTo>
                  <a:pt x="15587" y="4945"/>
                </a:lnTo>
                <a:lnTo>
                  <a:pt x="15734" y="5335"/>
                </a:lnTo>
                <a:lnTo>
                  <a:pt x="15855" y="5700"/>
                </a:lnTo>
                <a:lnTo>
                  <a:pt x="15977" y="6090"/>
                </a:lnTo>
                <a:lnTo>
                  <a:pt x="16050" y="6479"/>
                </a:lnTo>
                <a:lnTo>
                  <a:pt x="16123" y="6869"/>
                </a:lnTo>
                <a:lnTo>
                  <a:pt x="16172" y="7283"/>
                </a:lnTo>
                <a:lnTo>
                  <a:pt x="16221" y="7697"/>
                </a:lnTo>
                <a:lnTo>
                  <a:pt x="16221" y="8111"/>
                </a:lnTo>
                <a:lnTo>
                  <a:pt x="16221" y="8111"/>
                </a:lnTo>
                <a:lnTo>
                  <a:pt x="16221" y="8525"/>
                </a:lnTo>
                <a:lnTo>
                  <a:pt x="16172" y="8939"/>
                </a:lnTo>
                <a:lnTo>
                  <a:pt x="16123" y="9353"/>
                </a:lnTo>
                <a:lnTo>
                  <a:pt x="16050" y="9743"/>
                </a:lnTo>
                <a:lnTo>
                  <a:pt x="15977" y="10133"/>
                </a:lnTo>
                <a:lnTo>
                  <a:pt x="15855" y="10522"/>
                </a:lnTo>
                <a:lnTo>
                  <a:pt x="15734" y="10888"/>
                </a:lnTo>
                <a:lnTo>
                  <a:pt x="15587" y="11277"/>
                </a:lnTo>
                <a:lnTo>
                  <a:pt x="15417" y="11618"/>
                </a:lnTo>
                <a:lnTo>
                  <a:pt x="15247" y="11984"/>
                </a:lnTo>
                <a:lnTo>
                  <a:pt x="15052" y="12324"/>
                </a:lnTo>
                <a:lnTo>
                  <a:pt x="14832" y="12641"/>
                </a:lnTo>
                <a:lnTo>
                  <a:pt x="14613" y="12958"/>
                </a:lnTo>
                <a:lnTo>
                  <a:pt x="14370" y="13274"/>
                </a:lnTo>
                <a:lnTo>
                  <a:pt x="14126" y="13567"/>
                </a:lnTo>
                <a:lnTo>
                  <a:pt x="13834" y="13835"/>
                </a:lnTo>
                <a:lnTo>
                  <a:pt x="13566" y="14102"/>
                </a:lnTo>
                <a:lnTo>
                  <a:pt x="13274" y="14370"/>
                </a:lnTo>
                <a:lnTo>
                  <a:pt x="12957" y="14614"/>
                </a:lnTo>
                <a:lnTo>
                  <a:pt x="12641" y="14833"/>
                </a:lnTo>
                <a:lnTo>
                  <a:pt x="12324" y="15052"/>
                </a:lnTo>
                <a:lnTo>
                  <a:pt x="11983" y="15247"/>
                </a:lnTo>
                <a:lnTo>
                  <a:pt x="11618" y="15418"/>
                </a:lnTo>
                <a:lnTo>
                  <a:pt x="11277" y="15588"/>
                </a:lnTo>
                <a:lnTo>
                  <a:pt x="10911" y="15734"/>
                </a:lnTo>
                <a:lnTo>
                  <a:pt x="10522" y="15856"/>
                </a:lnTo>
                <a:lnTo>
                  <a:pt x="10132" y="15978"/>
                </a:lnTo>
                <a:lnTo>
                  <a:pt x="9742" y="16051"/>
                </a:lnTo>
                <a:lnTo>
                  <a:pt x="9353" y="16124"/>
                </a:lnTo>
                <a:lnTo>
                  <a:pt x="8939" y="16173"/>
                </a:lnTo>
                <a:lnTo>
                  <a:pt x="8525" y="16221"/>
                </a:lnTo>
                <a:lnTo>
                  <a:pt x="8111" y="16221"/>
                </a:lnTo>
                <a:lnTo>
                  <a:pt x="8111" y="16221"/>
                </a:lnTo>
                <a:lnTo>
                  <a:pt x="7696" y="16221"/>
                </a:lnTo>
                <a:lnTo>
                  <a:pt x="7282" y="16173"/>
                </a:lnTo>
                <a:lnTo>
                  <a:pt x="6868" y="16124"/>
                </a:lnTo>
                <a:lnTo>
                  <a:pt x="6479" y="16051"/>
                </a:lnTo>
                <a:lnTo>
                  <a:pt x="6089" y="15978"/>
                </a:lnTo>
                <a:lnTo>
                  <a:pt x="5699" y="15856"/>
                </a:lnTo>
                <a:lnTo>
                  <a:pt x="5334" y="15734"/>
                </a:lnTo>
                <a:lnTo>
                  <a:pt x="4944" y="15588"/>
                </a:lnTo>
                <a:lnTo>
                  <a:pt x="4603" y="15418"/>
                </a:lnTo>
                <a:lnTo>
                  <a:pt x="4238" y="15247"/>
                </a:lnTo>
                <a:lnTo>
                  <a:pt x="3897" y="15052"/>
                </a:lnTo>
                <a:lnTo>
                  <a:pt x="3581" y="14833"/>
                </a:lnTo>
                <a:lnTo>
                  <a:pt x="3264" y="14614"/>
                </a:lnTo>
                <a:lnTo>
                  <a:pt x="2947" y="14370"/>
                </a:lnTo>
                <a:lnTo>
                  <a:pt x="2655" y="14102"/>
                </a:lnTo>
                <a:lnTo>
                  <a:pt x="2387" y="13835"/>
                </a:lnTo>
                <a:lnTo>
                  <a:pt x="2119" y="13567"/>
                </a:lnTo>
                <a:lnTo>
                  <a:pt x="1851" y="13274"/>
                </a:lnTo>
                <a:lnTo>
                  <a:pt x="1608" y="12958"/>
                </a:lnTo>
                <a:lnTo>
                  <a:pt x="1389" y="12641"/>
                </a:lnTo>
                <a:lnTo>
                  <a:pt x="1169" y="12324"/>
                </a:lnTo>
                <a:lnTo>
                  <a:pt x="975" y="11984"/>
                </a:lnTo>
                <a:lnTo>
                  <a:pt x="804" y="11618"/>
                </a:lnTo>
                <a:lnTo>
                  <a:pt x="634" y="11277"/>
                </a:lnTo>
                <a:lnTo>
                  <a:pt x="487" y="10888"/>
                </a:lnTo>
                <a:lnTo>
                  <a:pt x="366" y="10522"/>
                </a:lnTo>
                <a:lnTo>
                  <a:pt x="244" y="10133"/>
                </a:lnTo>
                <a:lnTo>
                  <a:pt x="171" y="9743"/>
                </a:lnTo>
                <a:lnTo>
                  <a:pt x="98" y="9353"/>
                </a:lnTo>
                <a:lnTo>
                  <a:pt x="49" y="8939"/>
                </a:lnTo>
                <a:lnTo>
                  <a:pt x="0" y="8525"/>
                </a:lnTo>
                <a:lnTo>
                  <a:pt x="0" y="8111"/>
                </a:lnTo>
                <a:lnTo>
                  <a:pt x="0" y="8111"/>
                </a:lnTo>
                <a:close/>
                <a:moveTo>
                  <a:pt x="7234" y="11180"/>
                </a:moveTo>
                <a:lnTo>
                  <a:pt x="7234" y="11180"/>
                </a:lnTo>
                <a:lnTo>
                  <a:pt x="7282" y="11180"/>
                </a:lnTo>
                <a:lnTo>
                  <a:pt x="7282" y="11180"/>
                </a:lnTo>
                <a:lnTo>
                  <a:pt x="7453" y="11155"/>
                </a:lnTo>
                <a:lnTo>
                  <a:pt x="7623" y="11082"/>
                </a:lnTo>
                <a:lnTo>
                  <a:pt x="7794" y="10985"/>
                </a:lnTo>
                <a:lnTo>
                  <a:pt x="7916" y="10863"/>
                </a:lnTo>
                <a:lnTo>
                  <a:pt x="12007" y="6747"/>
                </a:lnTo>
                <a:lnTo>
                  <a:pt x="12007" y="6747"/>
                </a:lnTo>
                <a:lnTo>
                  <a:pt x="12105" y="6625"/>
                </a:lnTo>
                <a:lnTo>
                  <a:pt x="12153" y="6504"/>
                </a:lnTo>
                <a:lnTo>
                  <a:pt x="12202" y="6358"/>
                </a:lnTo>
                <a:lnTo>
                  <a:pt x="12202" y="6211"/>
                </a:lnTo>
                <a:lnTo>
                  <a:pt x="12202" y="6211"/>
                </a:lnTo>
                <a:lnTo>
                  <a:pt x="12178" y="6017"/>
                </a:lnTo>
                <a:lnTo>
                  <a:pt x="12129" y="5822"/>
                </a:lnTo>
                <a:lnTo>
                  <a:pt x="12032" y="5676"/>
                </a:lnTo>
                <a:lnTo>
                  <a:pt x="11886" y="5529"/>
                </a:lnTo>
                <a:lnTo>
                  <a:pt x="11886" y="5529"/>
                </a:lnTo>
                <a:lnTo>
                  <a:pt x="11764" y="5432"/>
                </a:lnTo>
                <a:lnTo>
                  <a:pt x="11618" y="5383"/>
                </a:lnTo>
                <a:lnTo>
                  <a:pt x="11472" y="5335"/>
                </a:lnTo>
                <a:lnTo>
                  <a:pt x="11325" y="5335"/>
                </a:lnTo>
                <a:lnTo>
                  <a:pt x="11325" y="5335"/>
                </a:lnTo>
                <a:lnTo>
                  <a:pt x="11131" y="5359"/>
                </a:lnTo>
                <a:lnTo>
                  <a:pt x="10960" y="5408"/>
                </a:lnTo>
                <a:lnTo>
                  <a:pt x="10790" y="5505"/>
                </a:lnTo>
                <a:lnTo>
                  <a:pt x="10643" y="5651"/>
                </a:lnTo>
                <a:lnTo>
                  <a:pt x="7161" y="8988"/>
                </a:lnTo>
                <a:lnTo>
                  <a:pt x="5797" y="7648"/>
                </a:lnTo>
                <a:lnTo>
                  <a:pt x="5797" y="7648"/>
                </a:lnTo>
                <a:lnTo>
                  <a:pt x="5675" y="7527"/>
                </a:lnTo>
                <a:lnTo>
                  <a:pt x="5505" y="7454"/>
                </a:lnTo>
                <a:lnTo>
                  <a:pt x="5358" y="7405"/>
                </a:lnTo>
                <a:lnTo>
                  <a:pt x="5188" y="7380"/>
                </a:lnTo>
                <a:lnTo>
                  <a:pt x="5188" y="7380"/>
                </a:lnTo>
                <a:lnTo>
                  <a:pt x="5017" y="7405"/>
                </a:lnTo>
                <a:lnTo>
                  <a:pt x="4847" y="7454"/>
                </a:lnTo>
                <a:lnTo>
                  <a:pt x="4701" y="7527"/>
                </a:lnTo>
                <a:lnTo>
                  <a:pt x="4555" y="7648"/>
                </a:lnTo>
                <a:lnTo>
                  <a:pt x="4555" y="7648"/>
                </a:lnTo>
                <a:lnTo>
                  <a:pt x="4457" y="7770"/>
                </a:lnTo>
                <a:lnTo>
                  <a:pt x="4360" y="7916"/>
                </a:lnTo>
                <a:lnTo>
                  <a:pt x="4311" y="8087"/>
                </a:lnTo>
                <a:lnTo>
                  <a:pt x="4311" y="8257"/>
                </a:lnTo>
                <a:lnTo>
                  <a:pt x="4311" y="8257"/>
                </a:lnTo>
                <a:lnTo>
                  <a:pt x="4311" y="8428"/>
                </a:lnTo>
                <a:lnTo>
                  <a:pt x="4360" y="8598"/>
                </a:lnTo>
                <a:lnTo>
                  <a:pt x="4457" y="8744"/>
                </a:lnTo>
                <a:lnTo>
                  <a:pt x="4555" y="8890"/>
                </a:lnTo>
                <a:lnTo>
                  <a:pt x="6601" y="10936"/>
                </a:lnTo>
                <a:lnTo>
                  <a:pt x="6601" y="10936"/>
                </a:lnTo>
                <a:lnTo>
                  <a:pt x="6747" y="11034"/>
                </a:lnTo>
                <a:lnTo>
                  <a:pt x="6893" y="11131"/>
                </a:lnTo>
                <a:lnTo>
                  <a:pt x="7063" y="11180"/>
                </a:lnTo>
                <a:lnTo>
                  <a:pt x="7234" y="11180"/>
                </a:lnTo>
                <a:lnTo>
                  <a:pt x="7234" y="11180"/>
                </a:lnTo>
                <a:close/>
              </a:path>
            </a:pathLst>
          </a:custGeom>
          <a:noFill/>
          <a:ln w="121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" name="Google Shape;526;p43"/>
          <p:cNvGrpSpPr/>
          <p:nvPr/>
        </p:nvGrpSpPr>
        <p:grpSpPr>
          <a:xfrm>
            <a:off x="2729626" y="411182"/>
            <a:ext cx="520424" cy="604479"/>
            <a:chOff x="4630125" y="278900"/>
            <a:chExt cx="400675" cy="456675"/>
          </a:xfrm>
        </p:grpSpPr>
        <p:sp>
          <p:nvSpPr>
            <p:cNvPr id="23" name="Google Shape;527;p43"/>
            <p:cNvSpPr/>
            <p:nvPr/>
          </p:nvSpPr>
          <p:spPr>
            <a:xfrm>
              <a:off x="4659350" y="328825"/>
              <a:ext cx="371450" cy="96850"/>
            </a:xfrm>
            <a:custGeom>
              <a:avLst/>
              <a:gdLst/>
              <a:ahLst/>
              <a:cxnLst/>
              <a:rect l="l" t="t" r="r" b="b"/>
              <a:pathLst>
                <a:path w="14858" h="3874" fill="none" extrusionOk="0">
                  <a:moveTo>
                    <a:pt x="12763" y="1"/>
                  </a:moveTo>
                  <a:lnTo>
                    <a:pt x="926" y="1"/>
                  </a:lnTo>
                  <a:lnTo>
                    <a:pt x="926" y="1"/>
                  </a:lnTo>
                  <a:lnTo>
                    <a:pt x="731" y="25"/>
                  </a:lnTo>
                  <a:lnTo>
                    <a:pt x="561" y="74"/>
                  </a:lnTo>
                  <a:lnTo>
                    <a:pt x="390" y="171"/>
                  </a:lnTo>
                  <a:lnTo>
                    <a:pt x="269" y="269"/>
                  </a:lnTo>
                  <a:lnTo>
                    <a:pt x="147" y="415"/>
                  </a:lnTo>
                  <a:lnTo>
                    <a:pt x="74" y="561"/>
                  </a:lnTo>
                  <a:lnTo>
                    <a:pt x="1" y="732"/>
                  </a:lnTo>
                  <a:lnTo>
                    <a:pt x="1" y="926"/>
                  </a:lnTo>
                  <a:lnTo>
                    <a:pt x="1" y="2948"/>
                  </a:lnTo>
                  <a:lnTo>
                    <a:pt x="1" y="2948"/>
                  </a:lnTo>
                  <a:lnTo>
                    <a:pt x="1" y="3143"/>
                  </a:lnTo>
                  <a:lnTo>
                    <a:pt x="74" y="3313"/>
                  </a:lnTo>
                  <a:lnTo>
                    <a:pt x="147" y="3459"/>
                  </a:lnTo>
                  <a:lnTo>
                    <a:pt x="269" y="3605"/>
                  </a:lnTo>
                  <a:lnTo>
                    <a:pt x="390" y="3727"/>
                  </a:lnTo>
                  <a:lnTo>
                    <a:pt x="561" y="3800"/>
                  </a:lnTo>
                  <a:lnTo>
                    <a:pt x="731" y="3849"/>
                  </a:lnTo>
                  <a:lnTo>
                    <a:pt x="926" y="3873"/>
                  </a:lnTo>
                  <a:lnTo>
                    <a:pt x="12763" y="3873"/>
                  </a:lnTo>
                  <a:lnTo>
                    <a:pt x="14857" y="1949"/>
                  </a:lnTo>
                  <a:lnTo>
                    <a:pt x="12763" y="1"/>
                  </a:lnTo>
                  <a:close/>
                </a:path>
              </a:pathLst>
            </a:custGeom>
            <a:ln>
              <a:headEnd type="none" w="sm" len="sm"/>
              <a:tailEnd type="none" w="sm" len="sm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528;p43"/>
            <p:cNvSpPr/>
            <p:nvPr/>
          </p:nvSpPr>
          <p:spPr>
            <a:xfrm>
              <a:off x="4630125" y="452425"/>
              <a:ext cx="371450" cy="96850"/>
            </a:xfrm>
            <a:custGeom>
              <a:avLst/>
              <a:gdLst/>
              <a:ahLst/>
              <a:cxnLst/>
              <a:rect l="l" t="t" r="r" b="b"/>
              <a:pathLst>
                <a:path w="14858" h="3874" fill="none" extrusionOk="0">
                  <a:moveTo>
                    <a:pt x="2095" y="1"/>
                  </a:moveTo>
                  <a:lnTo>
                    <a:pt x="13932" y="1"/>
                  </a:lnTo>
                  <a:lnTo>
                    <a:pt x="13932" y="1"/>
                  </a:lnTo>
                  <a:lnTo>
                    <a:pt x="14126" y="25"/>
                  </a:lnTo>
                  <a:lnTo>
                    <a:pt x="14297" y="74"/>
                  </a:lnTo>
                  <a:lnTo>
                    <a:pt x="14467" y="147"/>
                  </a:lnTo>
                  <a:lnTo>
                    <a:pt x="14589" y="269"/>
                  </a:lnTo>
                  <a:lnTo>
                    <a:pt x="14711" y="415"/>
                  </a:lnTo>
                  <a:lnTo>
                    <a:pt x="14784" y="561"/>
                  </a:lnTo>
                  <a:lnTo>
                    <a:pt x="14857" y="732"/>
                  </a:lnTo>
                  <a:lnTo>
                    <a:pt x="14857" y="926"/>
                  </a:lnTo>
                  <a:lnTo>
                    <a:pt x="14857" y="2948"/>
                  </a:lnTo>
                  <a:lnTo>
                    <a:pt x="14857" y="2948"/>
                  </a:lnTo>
                  <a:lnTo>
                    <a:pt x="14857" y="3143"/>
                  </a:lnTo>
                  <a:lnTo>
                    <a:pt x="14784" y="3313"/>
                  </a:lnTo>
                  <a:lnTo>
                    <a:pt x="14711" y="3459"/>
                  </a:lnTo>
                  <a:lnTo>
                    <a:pt x="14589" y="3605"/>
                  </a:lnTo>
                  <a:lnTo>
                    <a:pt x="14467" y="3703"/>
                  </a:lnTo>
                  <a:lnTo>
                    <a:pt x="14297" y="3800"/>
                  </a:lnTo>
                  <a:lnTo>
                    <a:pt x="14126" y="3849"/>
                  </a:lnTo>
                  <a:lnTo>
                    <a:pt x="13932" y="3873"/>
                  </a:lnTo>
                  <a:lnTo>
                    <a:pt x="2095" y="3873"/>
                  </a:lnTo>
                  <a:lnTo>
                    <a:pt x="1" y="1925"/>
                  </a:lnTo>
                  <a:lnTo>
                    <a:pt x="2095" y="1"/>
                  </a:lnTo>
                  <a:close/>
                </a:path>
              </a:pathLst>
            </a:custGeom>
            <a:ln>
              <a:headEnd type="none" w="sm" len="sm"/>
              <a:tailEnd type="none" w="sm" len="sm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529;p43"/>
            <p:cNvSpPr/>
            <p:nvPr/>
          </p:nvSpPr>
          <p:spPr>
            <a:xfrm>
              <a:off x="4808525" y="278900"/>
              <a:ext cx="43875" cy="49950"/>
            </a:xfrm>
            <a:custGeom>
              <a:avLst/>
              <a:gdLst/>
              <a:ahLst/>
              <a:cxnLst/>
              <a:rect l="l" t="t" r="r" b="b"/>
              <a:pathLst>
                <a:path w="1755" h="1998" fill="none" extrusionOk="0">
                  <a:moveTo>
                    <a:pt x="1754" y="1998"/>
                  </a:moveTo>
                  <a:lnTo>
                    <a:pt x="1754" y="585"/>
                  </a:lnTo>
                  <a:lnTo>
                    <a:pt x="1754" y="585"/>
                  </a:lnTo>
                  <a:lnTo>
                    <a:pt x="1754" y="464"/>
                  </a:lnTo>
                  <a:lnTo>
                    <a:pt x="1730" y="366"/>
                  </a:lnTo>
                  <a:lnTo>
                    <a:pt x="1657" y="269"/>
                  </a:lnTo>
                  <a:lnTo>
                    <a:pt x="1584" y="171"/>
                  </a:lnTo>
                  <a:lnTo>
                    <a:pt x="1511" y="98"/>
                  </a:lnTo>
                  <a:lnTo>
                    <a:pt x="1413" y="49"/>
                  </a:lnTo>
                  <a:lnTo>
                    <a:pt x="1291" y="25"/>
                  </a:lnTo>
                  <a:lnTo>
                    <a:pt x="1194" y="1"/>
                  </a:lnTo>
                  <a:lnTo>
                    <a:pt x="561" y="1"/>
                  </a:lnTo>
                  <a:lnTo>
                    <a:pt x="561" y="1"/>
                  </a:lnTo>
                  <a:lnTo>
                    <a:pt x="463" y="25"/>
                  </a:lnTo>
                  <a:lnTo>
                    <a:pt x="342" y="49"/>
                  </a:lnTo>
                  <a:lnTo>
                    <a:pt x="244" y="98"/>
                  </a:lnTo>
                  <a:lnTo>
                    <a:pt x="171" y="171"/>
                  </a:lnTo>
                  <a:lnTo>
                    <a:pt x="98" y="269"/>
                  </a:lnTo>
                  <a:lnTo>
                    <a:pt x="25" y="366"/>
                  </a:lnTo>
                  <a:lnTo>
                    <a:pt x="1" y="464"/>
                  </a:lnTo>
                  <a:lnTo>
                    <a:pt x="1" y="585"/>
                  </a:lnTo>
                  <a:lnTo>
                    <a:pt x="1" y="1998"/>
                  </a:lnTo>
                  <a:lnTo>
                    <a:pt x="1754" y="1998"/>
                  </a:lnTo>
                  <a:close/>
                </a:path>
              </a:pathLst>
            </a:custGeom>
            <a:ln>
              <a:headEnd type="none" w="sm" len="sm"/>
              <a:tailEnd type="none" w="sm" len="sm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530;p43"/>
            <p:cNvSpPr/>
            <p:nvPr/>
          </p:nvSpPr>
          <p:spPr>
            <a:xfrm>
              <a:off x="4808525" y="549250"/>
              <a:ext cx="43875" cy="186325"/>
            </a:xfrm>
            <a:custGeom>
              <a:avLst/>
              <a:gdLst/>
              <a:ahLst/>
              <a:cxnLst/>
              <a:rect l="l" t="t" r="r" b="b"/>
              <a:pathLst>
                <a:path w="1755" h="7453" fill="none" extrusionOk="0">
                  <a:moveTo>
                    <a:pt x="1" y="0"/>
                  </a:moveTo>
                  <a:lnTo>
                    <a:pt x="1" y="7453"/>
                  </a:lnTo>
                  <a:lnTo>
                    <a:pt x="1754" y="7453"/>
                  </a:lnTo>
                  <a:lnTo>
                    <a:pt x="1754" y="0"/>
                  </a:lnTo>
                  <a:lnTo>
                    <a:pt x="1" y="0"/>
                  </a:lnTo>
                  <a:close/>
                </a:path>
              </a:pathLst>
            </a:custGeom>
            <a:ln>
              <a:headEnd type="none" w="sm" len="sm"/>
              <a:tailEnd type="none" w="sm" len="sm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" name="Google Shape;150;p22"/>
          <p:cNvSpPr txBox="1">
            <a:spLocks/>
          </p:cNvSpPr>
          <p:nvPr/>
        </p:nvSpPr>
        <p:spPr>
          <a:xfrm>
            <a:off x="2619458" y="1536896"/>
            <a:ext cx="6096440" cy="11011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▪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139700" indent="0">
              <a:spcBef>
                <a:spcPts val="0"/>
              </a:spcBef>
              <a:buNone/>
            </a:pPr>
            <a:r>
              <a:rPr lang="ru-RU" sz="1200" dirty="0" smtClean="0">
                <a:solidFill>
                  <a:schemeClr val="tx1"/>
                </a:solidFill>
              </a:rPr>
              <a:t>Возможен </a:t>
            </a:r>
            <a:r>
              <a:rPr lang="ru-RU" sz="1200" dirty="0">
                <a:solidFill>
                  <a:schemeClr val="tx1"/>
                </a:solidFill>
              </a:rPr>
              <a:t>выбор </a:t>
            </a:r>
            <a:r>
              <a:rPr lang="ru-RU" sz="1200" b="1" dirty="0" smtClean="0">
                <a:solidFill>
                  <a:schemeClr val="tx1"/>
                </a:solidFill>
              </a:rPr>
              <a:t>программ </a:t>
            </a:r>
            <a:r>
              <a:rPr lang="ru-RU" sz="1200" dirty="0">
                <a:solidFill>
                  <a:schemeClr val="tx1"/>
                </a:solidFill>
              </a:rPr>
              <a:t>из реестра сертифицированных программ</a:t>
            </a:r>
          </a:p>
          <a:p>
            <a:pPr marL="139700" lvl="0" indent="0">
              <a:spcBef>
                <a:spcPts val="0"/>
              </a:spcBef>
              <a:buNone/>
            </a:pPr>
            <a:endParaRPr lang="ru-RU" sz="1200" b="1" dirty="0" smtClean="0">
              <a:solidFill>
                <a:schemeClr val="tx1"/>
              </a:solidFill>
            </a:endParaRPr>
          </a:p>
          <a:p>
            <a:pPr marL="139700" lvl="0" indent="0">
              <a:spcBef>
                <a:spcPts val="0"/>
              </a:spcBef>
              <a:buNone/>
            </a:pPr>
            <a:r>
              <a:rPr lang="ru-RU" sz="1200" b="1" dirty="0" smtClean="0">
                <a:solidFill>
                  <a:schemeClr val="tx1"/>
                </a:solidFill>
              </a:rPr>
              <a:t>Что </a:t>
            </a:r>
            <a:r>
              <a:rPr lang="ru-RU" sz="1200" b="1" dirty="0">
                <a:solidFill>
                  <a:schemeClr val="tx1"/>
                </a:solidFill>
              </a:rPr>
              <a:t>необходимо сделать, чтобы заявиться на программу: </a:t>
            </a:r>
            <a:endParaRPr lang="ru-RU" sz="1200" b="1" dirty="0" smtClean="0">
              <a:solidFill>
                <a:schemeClr val="tx1"/>
              </a:solidFill>
            </a:endParaRPr>
          </a:p>
          <a:p>
            <a:pPr marL="139700" lvl="0" indent="0">
              <a:spcBef>
                <a:spcPts val="0"/>
              </a:spcBef>
              <a:buNone/>
            </a:pPr>
            <a:r>
              <a:rPr lang="ru-RU" sz="1200" dirty="0" smtClean="0">
                <a:solidFill>
                  <a:schemeClr val="tx1"/>
                </a:solidFill>
              </a:rPr>
              <a:t>написать </a:t>
            </a:r>
            <a:r>
              <a:rPr lang="ru-RU" sz="1200" dirty="0">
                <a:solidFill>
                  <a:schemeClr val="tx1"/>
                </a:solidFill>
              </a:rPr>
              <a:t>заявление в учреждении ДО или через личный кабинет </a:t>
            </a:r>
            <a:r>
              <a:rPr lang="ru-RU" sz="1100" dirty="0" smtClean="0">
                <a:solidFill>
                  <a:schemeClr val="tx1"/>
                </a:solidFill>
              </a:rPr>
              <a:t> </a:t>
            </a:r>
            <a:endParaRPr lang="ru-RU" sz="1100" dirty="0">
              <a:solidFill>
                <a:schemeClr val="tx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r="4551" b="3620"/>
          <a:stretch/>
        </p:blipFill>
        <p:spPr>
          <a:xfrm>
            <a:off x="2892383" y="2698714"/>
            <a:ext cx="3263718" cy="18528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5392">
            <a:off x="6826246" y="2627480"/>
            <a:ext cx="1495116" cy="2321147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5392">
            <a:off x="6969771" y="2546859"/>
            <a:ext cx="1495116" cy="23211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96208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53;p22"/>
          <p:cNvSpPr/>
          <p:nvPr/>
        </p:nvSpPr>
        <p:spPr>
          <a:xfrm>
            <a:off x="7287363" y="187698"/>
            <a:ext cx="1604306" cy="1464917"/>
          </a:xfrm>
          <a:prstGeom prst="ellipse">
            <a:avLst/>
          </a:prstGeom>
          <a:solidFill>
            <a:srgbClr val="ED003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ru-RU" sz="1000" b="1" dirty="0" smtClean="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rPr>
              <a:t>Выбрать </a:t>
            </a:r>
            <a:r>
              <a:rPr lang="ru-RU" sz="1000" b="1" dirty="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rPr>
              <a:t>платную программу для оплаты сертификатом</a:t>
            </a:r>
            <a:endParaRPr sz="1000" b="1" dirty="0">
              <a:solidFill>
                <a:srgbClr val="FFFFFF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150" name="Google Shape;150;p22"/>
          <p:cNvSpPr txBox="1">
            <a:spLocks noGrp="1"/>
          </p:cNvSpPr>
          <p:nvPr>
            <p:ph type="body" idx="1"/>
          </p:nvPr>
        </p:nvSpPr>
        <p:spPr>
          <a:xfrm>
            <a:off x="2892383" y="630090"/>
            <a:ext cx="4041507" cy="79654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buNone/>
            </a:pPr>
            <a:r>
              <a:rPr lang="ru-RU" sz="1800" b="1" dirty="0" smtClean="0">
                <a:solidFill>
                  <a:schemeClr val="tx1"/>
                </a:solidFill>
              </a:rPr>
              <a:t>   Выбрать платную </a:t>
            </a:r>
            <a:r>
              <a:rPr lang="ru-RU" sz="1800" b="1" dirty="0">
                <a:solidFill>
                  <a:schemeClr val="tx1"/>
                </a:solidFill>
              </a:rPr>
              <a:t>программу для оплаты сертификатом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151" name="Google Shape;151;p22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  <p:cxnSp>
        <p:nvCxnSpPr>
          <p:cNvPr id="155" name="Google Shape;155;p22"/>
          <p:cNvCxnSpPr/>
          <p:nvPr/>
        </p:nvCxnSpPr>
        <p:spPr>
          <a:xfrm>
            <a:off x="5217225" y="2688557"/>
            <a:ext cx="671500" cy="0"/>
          </a:xfrm>
          <a:prstGeom prst="straightConnector1">
            <a:avLst/>
          </a:prstGeom>
          <a:noFill/>
          <a:ln w="57150" cap="flat" cmpd="sng">
            <a:solidFill>
              <a:srgbClr val="FFFFFF"/>
            </a:solidFill>
            <a:prstDash val="solid"/>
            <a:round/>
            <a:headEnd type="oval" w="sm" len="sm"/>
            <a:tailEnd type="triangle" w="sm" len="sm"/>
          </a:ln>
        </p:spPr>
      </p:cxnSp>
      <p:sp>
        <p:nvSpPr>
          <p:cNvPr id="12" name="Google Shape;104;p16"/>
          <p:cNvSpPr txBox="1">
            <a:spLocks noGrp="1"/>
          </p:cNvSpPr>
          <p:nvPr>
            <p:ph type="title"/>
          </p:nvPr>
        </p:nvSpPr>
        <p:spPr>
          <a:xfrm>
            <a:off x="234450" y="575500"/>
            <a:ext cx="2299430" cy="180414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ru-RU" b="1" dirty="0"/>
              <a:t>Что необходимо сделать </a:t>
            </a:r>
            <a:r>
              <a:rPr lang="ru-RU" b="1" dirty="0" smtClean="0"/>
              <a:t>родителям? </a:t>
            </a:r>
            <a:endParaRPr lang="ru-RU" dirty="0"/>
          </a:p>
        </p:txBody>
      </p:sp>
      <p:sp>
        <p:nvSpPr>
          <p:cNvPr id="20" name="Google Shape;729;p43"/>
          <p:cNvSpPr/>
          <p:nvPr/>
        </p:nvSpPr>
        <p:spPr>
          <a:xfrm>
            <a:off x="7952145" y="1322025"/>
            <a:ext cx="294995" cy="275505"/>
          </a:xfrm>
          <a:custGeom>
            <a:avLst/>
            <a:gdLst/>
            <a:ahLst/>
            <a:cxnLst/>
            <a:rect l="l" t="t" r="r" b="b"/>
            <a:pathLst>
              <a:path w="16221" h="16222" fill="none" extrusionOk="0">
                <a:moveTo>
                  <a:pt x="0" y="8111"/>
                </a:moveTo>
                <a:lnTo>
                  <a:pt x="0" y="8111"/>
                </a:lnTo>
                <a:lnTo>
                  <a:pt x="0" y="7697"/>
                </a:lnTo>
                <a:lnTo>
                  <a:pt x="49" y="7283"/>
                </a:lnTo>
                <a:lnTo>
                  <a:pt x="98" y="6869"/>
                </a:lnTo>
                <a:lnTo>
                  <a:pt x="171" y="6479"/>
                </a:lnTo>
                <a:lnTo>
                  <a:pt x="244" y="6090"/>
                </a:lnTo>
                <a:lnTo>
                  <a:pt x="366" y="5700"/>
                </a:lnTo>
                <a:lnTo>
                  <a:pt x="487" y="5335"/>
                </a:lnTo>
                <a:lnTo>
                  <a:pt x="634" y="4945"/>
                </a:lnTo>
                <a:lnTo>
                  <a:pt x="804" y="4604"/>
                </a:lnTo>
                <a:lnTo>
                  <a:pt x="975" y="4239"/>
                </a:lnTo>
                <a:lnTo>
                  <a:pt x="1169" y="3898"/>
                </a:lnTo>
                <a:lnTo>
                  <a:pt x="1389" y="3581"/>
                </a:lnTo>
                <a:lnTo>
                  <a:pt x="1608" y="3264"/>
                </a:lnTo>
                <a:lnTo>
                  <a:pt x="1851" y="2948"/>
                </a:lnTo>
                <a:lnTo>
                  <a:pt x="2119" y="2656"/>
                </a:lnTo>
                <a:lnTo>
                  <a:pt x="2387" y="2388"/>
                </a:lnTo>
                <a:lnTo>
                  <a:pt x="2655" y="2120"/>
                </a:lnTo>
                <a:lnTo>
                  <a:pt x="2947" y="1852"/>
                </a:lnTo>
                <a:lnTo>
                  <a:pt x="3264" y="1608"/>
                </a:lnTo>
                <a:lnTo>
                  <a:pt x="3581" y="1389"/>
                </a:lnTo>
                <a:lnTo>
                  <a:pt x="3897" y="1170"/>
                </a:lnTo>
                <a:lnTo>
                  <a:pt x="4238" y="975"/>
                </a:lnTo>
                <a:lnTo>
                  <a:pt x="4603" y="805"/>
                </a:lnTo>
                <a:lnTo>
                  <a:pt x="4944" y="634"/>
                </a:lnTo>
                <a:lnTo>
                  <a:pt x="5334" y="488"/>
                </a:lnTo>
                <a:lnTo>
                  <a:pt x="5699" y="366"/>
                </a:lnTo>
                <a:lnTo>
                  <a:pt x="6089" y="244"/>
                </a:lnTo>
                <a:lnTo>
                  <a:pt x="6479" y="171"/>
                </a:lnTo>
                <a:lnTo>
                  <a:pt x="6868" y="98"/>
                </a:lnTo>
                <a:lnTo>
                  <a:pt x="7282" y="50"/>
                </a:lnTo>
                <a:lnTo>
                  <a:pt x="7696" y="1"/>
                </a:lnTo>
                <a:lnTo>
                  <a:pt x="8111" y="1"/>
                </a:lnTo>
                <a:lnTo>
                  <a:pt x="8111" y="1"/>
                </a:lnTo>
                <a:lnTo>
                  <a:pt x="8525" y="1"/>
                </a:lnTo>
                <a:lnTo>
                  <a:pt x="8939" y="50"/>
                </a:lnTo>
                <a:lnTo>
                  <a:pt x="9353" y="98"/>
                </a:lnTo>
                <a:lnTo>
                  <a:pt x="9742" y="171"/>
                </a:lnTo>
                <a:lnTo>
                  <a:pt x="10132" y="244"/>
                </a:lnTo>
                <a:lnTo>
                  <a:pt x="10522" y="366"/>
                </a:lnTo>
                <a:lnTo>
                  <a:pt x="10911" y="488"/>
                </a:lnTo>
                <a:lnTo>
                  <a:pt x="11277" y="634"/>
                </a:lnTo>
                <a:lnTo>
                  <a:pt x="11618" y="805"/>
                </a:lnTo>
                <a:lnTo>
                  <a:pt x="11983" y="975"/>
                </a:lnTo>
                <a:lnTo>
                  <a:pt x="12324" y="1170"/>
                </a:lnTo>
                <a:lnTo>
                  <a:pt x="12641" y="1389"/>
                </a:lnTo>
                <a:lnTo>
                  <a:pt x="12957" y="1608"/>
                </a:lnTo>
                <a:lnTo>
                  <a:pt x="13274" y="1852"/>
                </a:lnTo>
                <a:lnTo>
                  <a:pt x="13566" y="2120"/>
                </a:lnTo>
                <a:lnTo>
                  <a:pt x="13834" y="2388"/>
                </a:lnTo>
                <a:lnTo>
                  <a:pt x="14126" y="2656"/>
                </a:lnTo>
                <a:lnTo>
                  <a:pt x="14370" y="2948"/>
                </a:lnTo>
                <a:lnTo>
                  <a:pt x="14613" y="3264"/>
                </a:lnTo>
                <a:lnTo>
                  <a:pt x="14832" y="3581"/>
                </a:lnTo>
                <a:lnTo>
                  <a:pt x="15052" y="3898"/>
                </a:lnTo>
                <a:lnTo>
                  <a:pt x="15247" y="4239"/>
                </a:lnTo>
                <a:lnTo>
                  <a:pt x="15417" y="4604"/>
                </a:lnTo>
                <a:lnTo>
                  <a:pt x="15587" y="4945"/>
                </a:lnTo>
                <a:lnTo>
                  <a:pt x="15734" y="5335"/>
                </a:lnTo>
                <a:lnTo>
                  <a:pt x="15855" y="5700"/>
                </a:lnTo>
                <a:lnTo>
                  <a:pt x="15977" y="6090"/>
                </a:lnTo>
                <a:lnTo>
                  <a:pt x="16050" y="6479"/>
                </a:lnTo>
                <a:lnTo>
                  <a:pt x="16123" y="6869"/>
                </a:lnTo>
                <a:lnTo>
                  <a:pt x="16172" y="7283"/>
                </a:lnTo>
                <a:lnTo>
                  <a:pt x="16221" y="7697"/>
                </a:lnTo>
                <a:lnTo>
                  <a:pt x="16221" y="8111"/>
                </a:lnTo>
                <a:lnTo>
                  <a:pt x="16221" y="8111"/>
                </a:lnTo>
                <a:lnTo>
                  <a:pt x="16221" y="8525"/>
                </a:lnTo>
                <a:lnTo>
                  <a:pt x="16172" y="8939"/>
                </a:lnTo>
                <a:lnTo>
                  <a:pt x="16123" y="9353"/>
                </a:lnTo>
                <a:lnTo>
                  <a:pt x="16050" y="9743"/>
                </a:lnTo>
                <a:lnTo>
                  <a:pt x="15977" y="10133"/>
                </a:lnTo>
                <a:lnTo>
                  <a:pt x="15855" y="10522"/>
                </a:lnTo>
                <a:lnTo>
                  <a:pt x="15734" y="10888"/>
                </a:lnTo>
                <a:lnTo>
                  <a:pt x="15587" y="11277"/>
                </a:lnTo>
                <a:lnTo>
                  <a:pt x="15417" y="11618"/>
                </a:lnTo>
                <a:lnTo>
                  <a:pt x="15247" y="11984"/>
                </a:lnTo>
                <a:lnTo>
                  <a:pt x="15052" y="12324"/>
                </a:lnTo>
                <a:lnTo>
                  <a:pt x="14832" y="12641"/>
                </a:lnTo>
                <a:lnTo>
                  <a:pt x="14613" y="12958"/>
                </a:lnTo>
                <a:lnTo>
                  <a:pt x="14370" y="13274"/>
                </a:lnTo>
                <a:lnTo>
                  <a:pt x="14126" y="13567"/>
                </a:lnTo>
                <a:lnTo>
                  <a:pt x="13834" y="13835"/>
                </a:lnTo>
                <a:lnTo>
                  <a:pt x="13566" y="14102"/>
                </a:lnTo>
                <a:lnTo>
                  <a:pt x="13274" y="14370"/>
                </a:lnTo>
                <a:lnTo>
                  <a:pt x="12957" y="14614"/>
                </a:lnTo>
                <a:lnTo>
                  <a:pt x="12641" y="14833"/>
                </a:lnTo>
                <a:lnTo>
                  <a:pt x="12324" y="15052"/>
                </a:lnTo>
                <a:lnTo>
                  <a:pt x="11983" y="15247"/>
                </a:lnTo>
                <a:lnTo>
                  <a:pt x="11618" y="15418"/>
                </a:lnTo>
                <a:lnTo>
                  <a:pt x="11277" y="15588"/>
                </a:lnTo>
                <a:lnTo>
                  <a:pt x="10911" y="15734"/>
                </a:lnTo>
                <a:lnTo>
                  <a:pt x="10522" y="15856"/>
                </a:lnTo>
                <a:lnTo>
                  <a:pt x="10132" y="15978"/>
                </a:lnTo>
                <a:lnTo>
                  <a:pt x="9742" y="16051"/>
                </a:lnTo>
                <a:lnTo>
                  <a:pt x="9353" y="16124"/>
                </a:lnTo>
                <a:lnTo>
                  <a:pt x="8939" y="16173"/>
                </a:lnTo>
                <a:lnTo>
                  <a:pt x="8525" y="16221"/>
                </a:lnTo>
                <a:lnTo>
                  <a:pt x="8111" y="16221"/>
                </a:lnTo>
                <a:lnTo>
                  <a:pt x="8111" y="16221"/>
                </a:lnTo>
                <a:lnTo>
                  <a:pt x="7696" y="16221"/>
                </a:lnTo>
                <a:lnTo>
                  <a:pt x="7282" y="16173"/>
                </a:lnTo>
                <a:lnTo>
                  <a:pt x="6868" y="16124"/>
                </a:lnTo>
                <a:lnTo>
                  <a:pt x="6479" y="16051"/>
                </a:lnTo>
                <a:lnTo>
                  <a:pt x="6089" y="15978"/>
                </a:lnTo>
                <a:lnTo>
                  <a:pt x="5699" y="15856"/>
                </a:lnTo>
                <a:lnTo>
                  <a:pt x="5334" y="15734"/>
                </a:lnTo>
                <a:lnTo>
                  <a:pt x="4944" y="15588"/>
                </a:lnTo>
                <a:lnTo>
                  <a:pt x="4603" y="15418"/>
                </a:lnTo>
                <a:lnTo>
                  <a:pt x="4238" y="15247"/>
                </a:lnTo>
                <a:lnTo>
                  <a:pt x="3897" y="15052"/>
                </a:lnTo>
                <a:lnTo>
                  <a:pt x="3581" y="14833"/>
                </a:lnTo>
                <a:lnTo>
                  <a:pt x="3264" y="14614"/>
                </a:lnTo>
                <a:lnTo>
                  <a:pt x="2947" y="14370"/>
                </a:lnTo>
                <a:lnTo>
                  <a:pt x="2655" y="14102"/>
                </a:lnTo>
                <a:lnTo>
                  <a:pt x="2387" y="13835"/>
                </a:lnTo>
                <a:lnTo>
                  <a:pt x="2119" y="13567"/>
                </a:lnTo>
                <a:lnTo>
                  <a:pt x="1851" y="13274"/>
                </a:lnTo>
                <a:lnTo>
                  <a:pt x="1608" y="12958"/>
                </a:lnTo>
                <a:lnTo>
                  <a:pt x="1389" y="12641"/>
                </a:lnTo>
                <a:lnTo>
                  <a:pt x="1169" y="12324"/>
                </a:lnTo>
                <a:lnTo>
                  <a:pt x="975" y="11984"/>
                </a:lnTo>
                <a:lnTo>
                  <a:pt x="804" y="11618"/>
                </a:lnTo>
                <a:lnTo>
                  <a:pt x="634" y="11277"/>
                </a:lnTo>
                <a:lnTo>
                  <a:pt x="487" y="10888"/>
                </a:lnTo>
                <a:lnTo>
                  <a:pt x="366" y="10522"/>
                </a:lnTo>
                <a:lnTo>
                  <a:pt x="244" y="10133"/>
                </a:lnTo>
                <a:lnTo>
                  <a:pt x="171" y="9743"/>
                </a:lnTo>
                <a:lnTo>
                  <a:pt x="98" y="9353"/>
                </a:lnTo>
                <a:lnTo>
                  <a:pt x="49" y="8939"/>
                </a:lnTo>
                <a:lnTo>
                  <a:pt x="0" y="8525"/>
                </a:lnTo>
                <a:lnTo>
                  <a:pt x="0" y="8111"/>
                </a:lnTo>
                <a:lnTo>
                  <a:pt x="0" y="8111"/>
                </a:lnTo>
                <a:close/>
                <a:moveTo>
                  <a:pt x="7234" y="11180"/>
                </a:moveTo>
                <a:lnTo>
                  <a:pt x="7234" y="11180"/>
                </a:lnTo>
                <a:lnTo>
                  <a:pt x="7282" y="11180"/>
                </a:lnTo>
                <a:lnTo>
                  <a:pt x="7282" y="11180"/>
                </a:lnTo>
                <a:lnTo>
                  <a:pt x="7453" y="11155"/>
                </a:lnTo>
                <a:lnTo>
                  <a:pt x="7623" y="11082"/>
                </a:lnTo>
                <a:lnTo>
                  <a:pt x="7794" y="10985"/>
                </a:lnTo>
                <a:lnTo>
                  <a:pt x="7916" y="10863"/>
                </a:lnTo>
                <a:lnTo>
                  <a:pt x="12007" y="6747"/>
                </a:lnTo>
                <a:lnTo>
                  <a:pt x="12007" y="6747"/>
                </a:lnTo>
                <a:lnTo>
                  <a:pt x="12105" y="6625"/>
                </a:lnTo>
                <a:lnTo>
                  <a:pt x="12153" y="6504"/>
                </a:lnTo>
                <a:lnTo>
                  <a:pt x="12202" y="6358"/>
                </a:lnTo>
                <a:lnTo>
                  <a:pt x="12202" y="6211"/>
                </a:lnTo>
                <a:lnTo>
                  <a:pt x="12202" y="6211"/>
                </a:lnTo>
                <a:lnTo>
                  <a:pt x="12178" y="6017"/>
                </a:lnTo>
                <a:lnTo>
                  <a:pt x="12129" y="5822"/>
                </a:lnTo>
                <a:lnTo>
                  <a:pt x="12032" y="5676"/>
                </a:lnTo>
                <a:lnTo>
                  <a:pt x="11886" y="5529"/>
                </a:lnTo>
                <a:lnTo>
                  <a:pt x="11886" y="5529"/>
                </a:lnTo>
                <a:lnTo>
                  <a:pt x="11764" y="5432"/>
                </a:lnTo>
                <a:lnTo>
                  <a:pt x="11618" y="5383"/>
                </a:lnTo>
                <a:lnTo>
                  <a:pt x="11472" y="5335"/>
                </a:lnTo>
                <a:lnTo>
                  <a:pt x="11325" y="5335"/>
                </a:lnTo>
                <a:lnTo>
                  <a:pt x="11325" y="5335"/>
                </a:lnTo>
                <a:lnTo>
                  <a:pt x="11131" y="5359"/>
                </a:lnTo>
                <a:lnTo>
                  <a:pt x="10960" y="5408"/>
                </a:lnTo>
                <a:lnTo>
                  <a:pt x="10790" y="5505"/>
                </a:lnTo>
                <a:lnTo>
                  <a:pt x="10643" y="5651"/>
                </a:lnTo>
                <a:lnTo>
                  <a:pt x="7161" y="8988"/>
                </a:lnTo>
                <a:lnTo>
                  <a:pt x="5797" y="7648"/>
                </a:lnTo>
                <a:lnTo>
                  <a:pt x="5797" y="7648"/>
                </a:lnTo>
                <a:lnTo>
                  <a:pt x="5675" y="7527"/>
                </a:lnTo>
                <a:lnTo>
                  <a:pt x="5505" y="7454"/>
                </a:lnTo>
                <a:lnTo>
                  <a:pt x="5358" y="7405"/>
                </a:lnTo>
                <a:lnTo>
                  <a:pt x="5188" y="7380"/>
                </a:lnTo>
                <a:lnTo>
                  <a:pt x="5188" y="7380"/>
                </a:lnTo>
                <a:lnTo>
                  <a:pt x="5017" y="7405"/>
                </a:lnTo>
                <a:lnTo>
                  <a:pt x="4847" y="7454"/>
                </a:lnTo>
                <a:lnTo>
                  <a:pt x="4701" y="7527"/>
                </a:lnTo>
                <a:lnTo>
                  <a:pt x="4555" y="7648"/>
                </a:lnTo>
                <a:lnTo>
                  <a:pt x="4555" y="7648"/>
                </a:lnTo>
                <a:lnTo>
                  <a:pt x="4457" y="7770"/>
                </a:lnTo>
                <a:lnTo>
                  <a:pt x="4360" y="7916"/>
                </a:lnTo>
                <a:lnTo>
                  <a:pt x="4311" y="8087"/>
                </a:lnTo>
                <a:lnTo>
                  <a:pt x="4311" y="8257"/>
                </a:lnTo>
                <a:lnTo>
                  <a:pt x="4311" y="8257"/>
                </a:lnTo>
                <a:lnTo>
                  <a:pt x="4311" y="8428"/>
                </a:lnTo>
                <a:lnTo>
                  <a:pt x="4360" y="8598"/>
                </a:lnTo>
                <a:lnTo>
                  <a:pt x="4457" y="8744"/>
                </a:lnTo>
                <a:lnTo>
                  <a:pt x="4555" y="8890"/>
                </a:lnTo>
                <a:lnTo>
                  <a:pt x="6601" y="10936"/>
                </a:lnTo>
                <a:lnTo>
                  <a:pt x="6601" y="10936"/>
                </a:lnTo>
                <a:lnTo>
                  <a:pt x="6747" y="11034"/>
                </a:lnTo>
                <a:lnTo>
                  <a:pt x="6893" y="11131"/>
                </a:lnTo>
                <a:lnTo>
                  <a:pt x="7063" y="11180"/>
                </a:lnTo>
                <a:lnTo>
                  <a:pt x="7234" y="11180"/>
                </a:lnTo>
                <a:lnTo>
                  <a:pt x="7234" y="11180"/>
                </a:lnTo>
                <a:close/>
              </a:path>
            </a:pathLst>
          </a:custGeom>
          <a:noFill/>
          <a:ln w="121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" name="Google Shape;526;p43"/>
          <p:cNvGrpSpPr/>
          <p:nvPr/>
        </p:nvGrpSpPr>
        <p:grpSpPr>
          <a:xfrm>
            <a:off x="2729626" y="411182"/>
            <a:ext cx="520424" cy="604479"/>
            <a:chOff x="4630125" y="278900"/>
            <a:chExt cx="400675" cy="456675"/>
          </a:xfrm>
        </p:grpSpPr>
        <p:sp>
          <p:nvSpPr>
            <p:cNvPr id="23" name="Google Shape;527;p43"/>
            <p:cNvSpPr/>
            <p:nvPr/>
          </p:nvSpPr>
          <p:spPr>
            <a:xfrm>
              <a:off x="4659350" y="328825"/>
              <a:ext cx="371450" cy="96850"/>
            </a:xfrm>
            <a:custGeom>
              <a:avLst/>
              <a:gdLst/>
              <a:ahLst/>
              <a:cxnLst/>
              <a:rect l="l" t="t" r="r" b="b"/>
              <a:pathLst>
                <a:path w="14858" h="3874" fill="none" extrusionOk="0">
                  <a:moveTo>
                    <a:pt x="12763" y="1"/>
                  </a:moveTo>
                  <a:lnTo>
                    <a:pt x="926" y="1"/>
                  </a:lnTo>
                  <a:lnTo>
                    <a:pt x="926" y="1"/>
                  </a:lnTo>
                  <a:lnTo>
                    <a:pt x="731" y="25"/>
                  </a:lnTo>
                  <a:lnTo>
                    <a:pt x="561" y="74"/>
                  </a:lnTo>
                  <a:lnTo>
                    <a:pt x="390" y="171"/>
                  </a:lnTo>
                  <a:lnTo>
                    <a:pt x="269" y="269"/>
                  </a:lnTo>
                  <a:lnTo>
                    <a:pt x="147" y="415"/>
                  </a:lnTo>
                  <a:lnTo>
                    <a:pt x="74" y="561"/>
                  </a:lnTo>
                  <a:lnTo>
                    <a:pt x="1" y="732"/>
                  </a:lnTo>
                  <a:lnTo>
                    <a:pt x="1" y="926"/>
                  </a:lnTo>
                  <a:lnTo>
                    <a:pt x="1" y="2948"/>
                  </a:lnTo>
                  <a:lnTo>
                    <a:pt x="1" y="2948"/>
                  </a:lnTo>
                  <a:lnTo>
                    <a:pt x="1" y="3143"/>
                  </a:lnTo>
                  <a:lnTo>
                    <a:pt x="74" y="3313"/>
                  </a:lnTo>
                  <a:lnTo>
                    <a:pt x="147" y="3459"/>
                  </a:lnTo>
                  <a:lnTo>
                    <a:pt x="269" y="3605"/>
                  </a:lnTo>
                  <a:lnTo>
                    <a:pt x="390" y="3727"/>
                  </a:lnTo>
                  <a:lnTo>
                    <a:pt x="561" y="3800"/>
                  </a:lnTo>
                  <a:lnTo>
                    <a:pt x="731" y="3849"/>
                  </a:lnTo>
                  <a:lnTo>
                    <a:pt x="926" y="3873"/>
                  </a:lnTo>
                  <a:lnTo>
                    <a:pt x="12763" y="3873"/>
                  </a:lnTo>
                  <a:lnTo>
                    <a:pt x="14857" y="1949"/>
                  </a:lnTo>
                  <a:lnTo>
                    <a:pt x="12763" y="1"/>
                  </a:lnTo>
                  <a:close/>
                </a:path>
              </a:pathLst>
            </a:custGeom>
            <a:ln>
              <a:headEnd type="none" w="sm" len="sm"/>
              <a:tailEnd type="none" w="sm" len="sm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528;p43"/>
            <p:cNvSpPr/>
            <p:nvPr/>
          </p:nvSpPr>
          <p:spPr>
            <a:xfrm>
              <a:off x="4630125" y="452425"/>
              <a:ext cx="371450" cy="96850"/>
            </a:xfrm>
            <a:custGeom>
              <a:avLst/>
              <a:gdLst/>
              <a:ahLst/>
              <a:cxnLst/>
              <a:rect l="l" t="t" r="r" b="b"/>
              <a:pathLst>
                <a:path w="14858" h="3874" fill="none" extrusionOk="0">
                  <a:moveTo>
                    <a:pt x="2095" y="1"/>
                  </a:moveTo>
                  <a:lnTo>
                    <a:pt x="13932" y="1"/>
                  </a:lnTo>
                  <a:lnTo>
                    <a:pt x="13932" y="1"/>
                  </a:lnTo>
                  <a:lnTo>
                    <a:pt x="14126" y="25"/>
                  </a:lnTo>
                  <a:lnTo>
                    <a:pt x="14297" y="74"/>
                  </a:lnTo>
                  <a:lnTo>
                    <a:pt x="14467" y="147"/>
                  </a:lnTo>
                  <a:lnTo>
                    <a:pt x="14589" y="269"/>
                  </a:lnTo>
                  <a:lnTo>
                    <a:pt x="14711" y="415"/>
                  </a:lnTo>
                  <a:lnTo>
                    <a:pt x="14784" y="561"/>
                  </a:lnTo>
                  <a:lnTo>
                    <a:pt x="14857" y="732"/>
                  </a:lnTo>
                  <a:lnTo>
                    <a:pt x="14857" y="926"/>
                  </a:lnTo>
                  <a:lnTo>
                    <a:pt x="14857" y="2948"/>
                  </a:lnTo>
                  <a:lnTo>
                    <a:pt x="14857" y="2948"/>
                  </a:lnTo>
                  <a:lnTo>
                    <a:pt x="14857" y="3143"/>
                  </a:lnTo>
                  <a:lnTo>
                    <a:pt x="14784" y="3313"/>
                  </a:lnTo>
                  <a:lnTo>
                    <a:pt x="14711" y="3459"/>
                  </a:lnTo>
                  <a:lnTo>
                    <a:pt x="14589" y="3605"/>
                  </a:lnTo>
                  <a:lnTo>
                    <a:pt x="14467" y="3703"/>
                  </a:lnTo>
                  <a:lnTo>
                    <a:pt x="14297" y="3800"/>
                  </a:lnTo>
                  <a:lnTo>
                    <a:pt x="14126" y="3849"/>
                  </a:lnTo>
                  <a:lnTo>
                    <a:pt x="13932" y="3873"/>
                  </a:lnTo>
                  <a:lnTo>
                    <a:pt x="2095" y="3873"/>
                  </a:lnTo>
                  <a:lnTo>
                    <a:pt x="1" y="1925"/>
                  </a:lnTo>
                  <a:lnTo>
                    <a:pt x="2095" y="1"/>
                  </a:lnTo>
                  <a:close/>
                </a:path>
              </a:pathLst>
            </a:custGeom>
            <a:ln>
              <a:headEnd type="none" w="sm" len="sm"/>
              <a:tailEnd type="none" w="sm" len="sm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529;p43"/>
            <p:cNvSpPr/>
            <p:nvPr/>
          </p:nvSpPr>
          <p:spPr>
            <a:xfrm>
              <a:off x="4808525" y="278900"/>
              <a:ext cx="43875" cy="49950"/>
            </a:xfrm>
            <a:custGeom>
              <a:avLst/>
              <a:gdLst/>
              <a:ahLst/>
              <a:cxnLst/>
              <a:rect l="l" t="t" r="r" b="b"/>
              <a:pathLst>
                <a:path w="1755" h="1998" fill="none" extrusionOk="0">
                  <a:moveTo>
                    <a:pt x="1754" y="1998"/>
                  </a:moveTo>
                  <a:lnTo>
                    <a:pt x="1754" y="585"/>
                  </a:lnTo>
                  <a:lnTo>
                    <a:pt x="1754" y="585"/>
                  </a:lnTo>
                  <a:lnTo>
                    <a:pt x="1754" y="464"/>
                  </a:lnTo>
                  <a:lnTo>
                    <a:pt x="1730" y="366"/>
                  </a:lnTo>
                  <a:lnTo>
                    <a:pt x="1657" y="269"/>
                  </a:lnTo>
                  <a:lnTo>
                    <a:pt x="1584" y="171"/>
                  </a:lnTo>
                  <a:lnTo>
                    <a:pt x="1511" y="98"/>
                  </a:lnTo>
                  <a:lnTo>
                    <a:pt x="1413" y="49"/>
                  </a:lnTo>
                  <a:lnTo>
                    <a:pt x="1291" y="25"/>
                  </a:lnTo>
                  <a:lnTo>
                    <a:pt x="1194" y="1"/>
                  </a:lnTo>
                  <a:lnTo>
                    <a:pt x="561" y="1"/>
                  </a:lnTo>
                  <a:lnTo>
                    <a:pt x="561" y="1"/>
                  </a:lnTo>
                  <a:lnTo>
                    <a:pt x="463" y="25"/>
                  </a:lnTo>
                  <a:lnTo>
                    <a:pt x="342" y="49"/>
                  </a:lnTo>
                  <a:lnTo>
                    <a:pt x="244" y="98"/>
                  </a:lnTo>
                  <a:lnTo>
                    <a:pt x="171" y="171"/>
                  </a:lnTo>
                  <a:lnTo>
                    <a:pt x="98" y="269"/>
                  </a:lnTo>
                  <a:lnTo>
                    <a:pt x="25" y="366"/>
                  </a:lnTo>
                  <a:lnTo>
                    <a:pt x="1" y="464"/>
                  </a:lnTo>
                  <a:lnTo>
                    <a:pt x="1" y="585"/>
                  </a:lnTo>
                  <a:lnTo>
                    <a:pt x="1" y="1998"/>
                  </a:lnTo>
                  <a:lnTo>
                    <a:pt x="1754" y="1998"/>
                  </a:lnTo>
                  <a:close/>
                </a:path>
              </a:pathLst>
            </a:custGeom>
            <a:ln>
              <a:headEnd type="none" w="sm" len="sm"/>
              <a:tailEnd type="none" w="sm" len="sm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530;p43"/>
            <p:cNvSpPr/>
            <p:nvPr/>
          </p:nvSpPr>
          <p:spPr>
            <a:xfrm>
              <a:off x="4808525" y="549250"/>
              <a:ext cx="43875" cy="186325"/>
            </a:xfrm>
            <a:custGeom>
              <a:avLst/>
              <a:gdLst/>
              <a:ahLst/>
              <a:cxnLst/>
              <a:rect l="l" t="t" r="r" b="b"/>
              <a:pathLst>
                <a:path w="1755" h="7453" fill="none" extrusionOk="0">
                  <a:moveTo>
                    <a:pt x="1" y="0"/>
                  </a:moveTo>
                  <a:lnTo>
                    <a:pt x="1" y="7453"/>
                  </a:lnTo>
                  <a:lnTo>
                    <a:pt x="1754" y="7453"/>
                  </a:lnTo>
                  <a:lnTo>
                    <a:pt x="1754" y="0"/>
                  </a:lnTo>
                  <a:lnTo>
                    <a:pt x="1" y="0"/>
                  </a:lnTo>
                  <a:close/>
                </a:path>
              </a:pathLst>
            </a:custGeom>
            <a:ln>
              <a:headEnd type="none" w="sm" len="sm"/>
              <a:tailEnd type="none" w="sm" len="sm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" name="Google Shape;150;p22"/>
          <p:cNvSpPr txBox="1">
            <a:spLocks/>
          </p:cNvSpPr>
          <p:nvPr/>
        </p:nvSpPr>
        <p:spPr>
          <a:xfrm>
            <a:off x="2619458" y="1453830"/>
            <a:ext cx="6096440" cy="380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▪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139700" indent="0">
              <a:spcBef>
                <a:spcPts val="0"/>
              </a:spcBef>
              <a:buNone/>
            </a:pPr>
            <a:r>
              <a:rPr lang="ru-RU" sz="1200" b="1" dirty="0" smtClean="0">
                <a:solidFill>
                  <a:schemeClr val="tx1"/>
                </a:solidFill>
              </a:rPr>
              <a:t>Как </a:t>
            </a:r>
            <a:r>
              <a:rPr lang="ru-RU" sz="1200" b="1" dirty="0">
                <a:solidFill>
                  <a:schemeClr val="tx1"/>
                </a:solidFill>
              </a:rPr>
              <a:t>будет проходить списание средств с сертификата</a:t>
            </a:r>
            <a:r>
              <a:rPr lang="ru-RU" sz="1200" dirty="0">
                <a:solidFill>
                  <a:schemeClr val="tx1"/>
                </a:solidFill>
              </a:rPr>
              <a:t>: </a:t>
            </a:r>
          </a:p>
        </p:txBody>
      </p:sp>
      <p:sp>
        <p:nvSpPr>
          <p:cNvPr id="15" name="Google Shape;369;p34"/>
          <p:cNvSpPr/>
          <p:nvPr/>
        </p:nvSpPr>
        <p:spPr>
          <a:xfrm>
            <a:off x="5217225" y="1889108"/>
            <a:ext cx="472800" cy="472800"/>
          </a:xfrm>
          <a:prstGeom prst="ellipse">
            <a:avLst/>
          </a:prstGeom>
          <a:solidFill>
            <a:srgbClr val="FFA4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370;p34"/>
          <p:cNvSpPr/>
          <p:nvPr/>
        </p:nvSpPr>
        <p:spPr>
          <a:xfrm>
            <a:off x="7097262" y="1889108"/>
            <a:ext cx="472800" cy="472800"/>
          </a:xfrm>
          <a:prstGeom prst="ellipse">
            <a:avLst/>
          </a:prstGeom>
          <a:solidFill>
            <a:srgbClr val="F6703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374;p34"/>
          <p:cNvSpPr/>
          <p:nvPr/>
        </p:nvSpPr>
        <p:spPr>
          <a:xfrm>
            <a:off x="3337187" y="1889108"/>
            <a:ext cx="472800" cy="472800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376;p34"/>
          <p:cNvSpPr txBox="1">
            <a:spLocks/>
          </p:cNvSpPr>
          <p:nvPr/>
        </p:nvSpPr>
        <p:spPr>
          <a:xfrm>
            <a:off x="2619458" y="2330439"/>
            <a:ext cx="2216947" cy="13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▪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0" indent="0">
              <a:buNone/>
            </a:pPr>
            <a:r>
              <a:rPr lang="ru-RU" sz="1100" dirty="0" smtClean="0">
                <a:solidFill>
                  <a:schemeClr val="tx1"/>
                </a:solidFill>
              </a:rPr>
              <a:t>По </a:t>
            </a:r>
            <a:r>
              <a:rPr lang="ru-RU" sz="1100" dirty="0">
                <a:solidFill>
                  <a:schemeClr val="tx1"/>
                </a:solidFill>
              </a:rPr>
              <a:t>итогам </a:t>
            </a:r>
            <a:r>
              <a:rPr lang="ru-RU" sz="1100" b="1" dirty="0">
                <a:solidFill>
                  <a:schemeClr val="tx1"/>
                </a:solidFill>
              </a:rPr>
              <a:t>каждого месяца </a:t>
            </a:r>
            <a:r>
              <a:rPr lang="ru-RU" sz="1100" b="1" dirty="0" smtClean="0">
                <a:solidFill>
                  <a:schemeClr val="tx1"/>
                </a:solidFill>
              </a:rPr>
              <a:t/>
            </a:r>
            <a:br>
              <a:rPr lang="ru-RU" sz="1100" b="1" dirty="0" smtClean="0">
                <a:solidFill>
                  <a:schemeClr val="tx1"/>
                </a:solidFill>
              </a:rPr>
            </a:br>
            <a:r>
              <a:rPr lang="ru-RU" sz="1100" dirty="0" smtClean="0">
                <a:solidFill>
                  <a:schemeClr val="tx1"/>
                </a:solidFill>
              </a:rPr>
              <a:t>по </a:t>
            </a:r>
            <a:r>
              <a:rPr lang="ru-RU" sz="1100" dirty="0">
                <a:solidFill>
                  <a:schemeClr val="tx1"/>
                </a:solidFill>
              </a:rPr>
              <a:t>факту пребывания ребенка зачисленным на программу – </a:t>
            </a:r>
            <a:r>
              <a:rPr lang="ru-RU" sz="1100" b="1" dirty="0">
                <a:solidFill>
                  <a:schemeClr val="tx1"/>
                </a:solidFill>
              </a:rPr>
              <a:t>списание суммы средств</a:t>
            </a:r>
            <a:r>
              <a:rPr lang="ru-RU" sz="1100" dirty="0">
                <a:solidFill>
                  <a:schemeClr val="tx1"/>
                </a:solidFill>
              </a:rPr>
              <a:t> </a:t>
            </a:r>
            <a:r>
              <a:rPr lang="ru-RU" sz="1100" dirty="0" smtClean="0">
                <a:solidFill>
                  <a:schemeClr val="tx1"/>
                </a:solidFill>
              </a:rPr>
              <a:t/>
            </a:r>
            <a:br>
              <a:rPr lang="ru-RU" sz="1100" dirty="0" smtClean="0">
                <a:solidFill>
                  <a:schemeClr val="tx1"/>
                </a:solidFill>
              </a:rPr>
            </a:br>
            <a:r>
              <a:rPr lang="ru-RU" sz="1100" dirty="0" smtClean="0">
                <a:solidFill>
                  <a:schemeClr val="tx1"/>
                </a:solidFill>
              </a:rPr>
              <a:t>с </a:t>
            </a:r>
            <a:r>
              <a:rPr lang="ru-RU" sz="1100" dirty="0">
                <a:solidFill>
                  <a:schemeClr val="tx1"/>
                </a:solidFill>
              </a:rPr>
              <a:t>сертификата в соответствии со стоимостью программы</a:t>
            </a:r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51" name="Google Shape;376;p34"/>
          <p:cNvSpPr txBox="1">
            <a:spLocks/>
          </p:cNvSpPr>
          <p:nvPr/>
        </p:nvSpPr>
        <p:spPr>
          <a:xfrm>
            <a:off x="4913137" y="2320988"/>
            <a:ext cx="1903704" cy="13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▪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0" indent="0">
              <a:buNone/>
            </a:pPr>
            <a:r>
              <a:rPr lang="ru-RU" sz="1100" dirty="0" smtClean="0">
                <a:solidFill>
                  <a:schemeClr val="tx1"/>
                </a:solidFill>
              </a:rPr>
              <a:t>При </a:t>
            </a:r>
            <a:r>
              <a:rPr lang="ru-RU" sz="1100" dirty="0">
                <a:solidFill>
                  <a:schemeClr val="tx1"/>
                </a:solidFill>
              </a:rPr>
              <a:t>отсутствии без уважительной причины  </a:t>
            </a:r>
            <a:r>
              <a:rPr lang="ru-RU" sz="1100" b="1" dirty="0">
                <a:solidFill>
                  <a:schemeClr val="tx1"/>
                </a:solidFill>
              </a:rPr>
              <a:t>списание происходит как по факту </a:t>
            </a:r>
            <a:r>
              <a:rPr lang="ru-RU" sz="1100" b="1" dirty="0" smtClean="0">
                <a:solidFill>
                  <a:schemeClr val="tx1"/>
                </a:solidFill>
              </a:rPr>
              <a:t>посещения</a:t>
            </a:r>
          </a:p>
        </p:txBody>
      </p:sp>
      <p:sp>
        <p:nvSpPr>
          <p:cNvPr id="52" name="Google Shape;376;p34"/>
          <p:cNvSpPr txBox="1">
            <a:spLocks/>
          </p:cNvSpPr>
          <p:nvPr/>
        </p:nvSpPr>
        <p:spPr>
          <a:xfrm>
            <a:off x="6843672" y="2328844"/>
            <a:ext cx="2047998" cy="13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▪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0" indent="0">
              <a:buNone/>
            </a:pPr>
            <a:r>
              <a:rPr lang="ru-RU" sz="1100" dirty="0" smtClean="0">
                <a:solidFill>
                  <a:schemeClr val="tx1"/>
                </a:solidFill>
              </a:rPr>
              <a:t>Прекращение </a:t>
            </a:r>
            <a:r>
              <a:rPr lang="ru-RU" sz="1100" dirty="0">
                <a:solidFill>
                  <a:schemeClr val="tx1"/>
                </a:solidFill>
              </a:rPr>
              <a:t>списания средств только </a:t>
            </a:r>
            <a:r>
              <a:rPr lang="ru-RU" sz="1100" b="1" dirty="0">
                <a:solidFill>
                  <a:schemeClr val="tx1"/>
                </a:solidFill>
              </a:rPr>
              <a:t>после заявления об отчислении с программы</a:t>
            </a:r>
            <a:r>
              <a:rPr lang="ru-RU" sz="1100" dirty="0">
                <a:solidFill>
                  <a:schemeClr val="tx1"/>
                </a:solidFill>
              </a:rPr>
              <a:t>!</a:t>
            </a:r>
            <a:endParaRPr lang="en-US" sz="1100" b="1" dirty="0">
              <a:solidFill>
                <a:schemeClr val="tx1"/>
              </a:solidFill>
            </a:endParaRPr>
          </a:p>
        </p:txBody>
      </p:sp>
      <p:grpSp>
        <p:nvGrpSpPr>
          <p:cNvPr id="53" name="Google Shape;671;p43"/>
          <p:cNvGrpSpPr/>
          <p:nvPr/>
        </p:nvGrpSpPr>
        <p:grpSpPr>
          <a:xfrm>
            <a:off x="3212091" y="2142690"/>
            <a:ext cx="377700" cy="253852"/>
            <a:chOff x="1244800" y="3717225"/>
            <a:chExt cx="449375" cy="302025"/>
          </a:xfrm>
        </p:grpSpPr>
        <p:sp>
          <p:nvSpPr>
            <p:cNvPr id="54" name="Google Shape;672;p43"/>
            <p:cNvSpPr/>
            <p:nvPr/>
          </p:nvSpPr>
          <p:spPr>
            <a:xfrm>
              <a:off x="1244800" y="3717225"/>
              <a:ext cx="449375" cy="302025"/>
            </a:xfrm>
            <a:custGeom>
              <a:avLst/>
              <a:gdLst/>
              <a:ahLst/>
              <a:cxnLst/>
              <a:rect l="l" t="t" r="r" b="b"/>
              <a:pathLst>
                <a:path w="17975" h="12081" fill="none" extrusionOk="0">
                  <a:moveTo>
                    <a:pt x="17000" y="0"/>
                  </a:moveTo>
                  <a:lnTo>
                    <a:pt x="974" y="0"/>
                  </a:lnTo>
                  <a:lnTo>
                    <a:pt x="974" y="0"/>
                  </a:lnTo>
                  <a:lnTo>
                    <a:pt x="780" y="25"/>
                  </a:lnTo>
                  <a:lnTo>
                    <a:pt x="585" y="73"/>
                  </a:lnTo>
                  <a:lnTo>
                    <a:pt x="414" y="171"/>
                  </a:lnTo>
                  <a:lnTo>
                    <a:pt x="292" y="292"/>
                  </a:lnTo>
                  <a:lnTo>
                    <a:pt x="171" y="439"/>
                  </a:lnTo>
                  <a:lnTo>
                    <a:pt x="73" y="609"/>
                  </a:lnTo>
                  <a:lnTo>
                    <a:pt x="25" y="780"/>
                  </a:lnTo>
                  <a:lnTo>
                    <a:pt x="0" y="974"/>
                  </a:lnTo>
                  <a:lnTo>
                    <a:pt x="0" y="11106"/>
                  </a:lnTo>
                  <a:lnTo>
                    <a:pt x="0" y="11106"/>
                  </a:lnTo>
                  <a:lnTo>
                    <a:pt x="25" y="11301"/>
                  </a:lnTo>
                  <a:lnTo>
                    <a:pt x="73" y="11471"/>
                  </a:lnTo>
                  <a:lnTo>
                    <a:pt x="171" y="11642"/>
                  </a:lnTo>
                  <a:lnTo>
                    <a:pt x="292" y="11788"/>
                  </a:lnTo>
                  <a:lnTo>
                    <a:pt x="414" y="11910"/>
                  </a:lnTo>
                  <a:lnTo>
                    <a:pt x="585" y="12007"/>
                  </a:lnTo>
                  <a:lnTo>
                    <a:pt x="780" y="12056"/>
                  </a:lnTo>
                  <a:lnTo>
                    <a:pt x="974" y="12080"/>
                  </a:lnTo>
                  <a:lnTo>
                    <a:pt x="17000" y="12080"/>
                  </a:lnTo>
                  <a:lnTo>
                    <a:pt x="17000" y="12080"/>
                  </a:lnTo>
                  <a:lnTo>
                    <a:pt x="17195" y="12056"/>
                  </a:lnTo>
                  <a:lnTo>
                    <a:pt x="17390" y="12007"/>
                  </a:lnTo>
                  <a:lnTo>
                    <a:pt x="17560" y="11910"/>
                  </a:lnTo>
                  <a:lnTo>
                    <a:pt x="17682" y="11788"/>
                  </a:lnTo>
                  <a:lnTo>
                    <a:pt x="17804" y="11642"/>
                  </a:lnTo>
                  <a:lnTo>
                    <a:pt x="17901" y="11471"/>
                  </a:lnTo>
                  <a:lnTo>
                    <a:pt x="17950" y="11301"/>
                  </a:lnTo>
                  <a:lnTo>
                    <a:pt x="17974" y="11106"/>
                  </a:lnTo>
                  <a:lnTo>
                    <a:pt x="17974" y="974"/>
                  </a:lnTo>
                  <a:lnTo>
                    <a:pt x="17974" y="974"/>
                  </a:lnTo>
                  <a:lnTo>
                    <a:pt x="17950" y="780"/>
                  </a:lnTo>
                  <a:lnTo>
                    <a:pt x="17901" y="609"/>
                  </a:lnTo>
                  <a:lnTo>
                    <a:pt x="17804" y="439"/>
                  </a:lnTo>
                  <a:lnTo>
                    <a:pt x="17682" y="292"/>
                  </a:lnTo>
                  <a:lnTo>
                    <a:pt x="17560" y="171"/>
                  </a:lnTo>
                  <a:lnTo>
                    <a:pt x="17390" y="73"/>
                  </a:lnTo>
                  <a:lnTo>
                    <a:pt x="17195" y="25"/>
                  </a:lnTo>
                  <a:lnTo>
                    <a:pt x="17000" y="0"/>
                  </a:lnTo>
                  <a:lnTo>
                    <a:pt x="17000" y="0"/>
                  </a:lnTo>
                </a:path>
              </a:pathLst>
            </a:custGeom>
            <a:ln w="12700">
              <a:headEnd type="none" w="sm" len="sm"/>
              <a:tailEnd type="none" w="sm" len="sm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673;p43"/>
            <p:cNvSpPr/>
            <p:nvPr/>
          </p:nvSpPr>
          <p:spPr>
            <a:xfrm>
              <a:off x="1244800" y="3795150"/>
              <a:ext cx="449375" cy="25"/>
            </a:xfrm>
            <a:custGeom>
              <a:avLst/>
              <a:gdLst/>
              <a:ahLst/>
              <a:cxnLst/>
              <a:rect l="l" t="t" r="r" b="b"/>
              <a:pathLst>
                <a:path w="17975" h="1" fill="none" extrusionOk="0">
                  <a:moveTo>
                    <a:pt x="17974" y="1"/>
                  </a:moveTo>
                  <a:lnTo>
                    <a:pt x="0" y="1"/>
                  </a:lnTo>
                </a:path>
              </a:pathLst>
            </a:custGeom>
            <a:ln w="12700">
              <a:headEnd type="none" w="sm" len="sm"/>
              <a:tailEnd type="none" w="sm" len="sm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674;p43"/>
            <p:cNvSpPr/>
            <p:nvPr/>
          </p:nvSpPr>
          <p:spPr>
            <a:xfrm>
              <a:off x="1244800" y="3853000"/>
              <a:ext cx="449375" cy="25"/>
            </a:xfrm>
            <a:custGeom>
              <a:avLst/>
              <a:gdLst/>
              <a:ahLst/>
              <a:cxnLst/>
              <a:rect l="l" t="t" r="r" b="b"/>
              <a:pathLst>
                <a:path w="17975" h="1" fill="none" extrusionOk="0">
                  <a:moveTo>
                    <a:pt x="0" y="0"/>
                  </a:moveTo>
                  <a:lnTo>
                    <a:pt x="17974" y="0"/>
                  </a:lnTo>
                </a:path>
              </a:pathLst>
            </a:custGeom>
            <a:ln w="12700">
              <a:headEnd type="none" w="sm" len="sm"/>
              <a:tailEnd type="none" w="sm" len="sm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675;p43"/>
            <p:cNvSpPr/>
            <p:nvPr/>
          </p:nvSpPr>
          <p:spPr>
            <a:xfrm>
              <a:off x="1302625" y="3893800"/>
              <a:ext cx="161375" cy="25"/>
            </a:xfrm>
            <a:custGeom>
              <a:avLst/>
              <a:gdLst/>
              <a:ahLst/>
              <a:cxnLst/>
              <a:rect l="l" t="t" r="r" b="b"/>
              <a:pathLst>
                <a:path w="6455" h="1" fill="none" extrusionOk="0">
                  <a:moveTo>
                    <a:pt x="6455" y="0"/>
                  </a:moveTo>
                  <a:lnTo>
                    <a:pt x="1" y="0"/>
                  </a:lnTo>
                </a:path>
              </a:pathLst>
            </a:custGeom>
            <a:ln w="12700">
              <a:headEnd type="none" w="sm" len="sm"/>
              <a:tailEnd type="none" w="sm" len="sm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676;p43"/>
            <p:cNvSpPr/>
            <p:nvPr/>
          </p:nvSpPr>
          <p:spPr>
            <a:xfrm>
              <a:off x="1302625" y="3933975"/>
              <a:ext cx="110250" cy="25"/>
            </a:xfrm>
            <a:custGeom>
              <a:avLst/>
              <a:gdLst/>
              <a:ahLst/>
              <a:cxnLst/>
              <a:rect l="l" t="t" r="r" b="b"/>
              <a:pathLst>
                <a:path w="4410" h="1" fill="none" extrusionOk="0">
                  <a:moveTo>
                    <a:pt x="4409" y="1"/>
                  </a:moveTo>
                  <a:lnTo>
                    <a:pt x="1" y="1"/>
                  </a:lnTo>
                </a:path>
              </a:pathLst>
            </a:custGeom>
            <a:ln w="12700">
              <a:headEnd type="none" w="sm" len="sm"/>
              <a:tailEnd type="none" w="sm" len="sm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677;p43"/>
            <p:cNvSpPr/>
            <p:nvPr/>
          </p:nvSpPr>
          <p:spPr>
            <a:xfrm>
              <a:off x="1572975" y="3899875"/>
              <a:ext cx="62125" cy="40225"/>
            </a:xfrm>
            <a:custGeom>
              <a:avLst/>
              <a:gdLst/>
              <a:ahLst/>
              <a:cxnLst/>
              <a:rect l="l" t="t" r="r" b="b"/>
              <a:pathLst>
                <a:path w="2485" h="1609" fill="none" extrusionOk="0">
                  <a:moveTo>
                    <a:pt x="1998" y="1"/>
                  </a:moveTo>
                  <a:lnTo>
                    <a:pt x="488" y="1"/>
                  </a:lnTo>
                  <a:lnTo>
                    <a:pt x="488" y="1"/>
                  </a:lnTo>
                  <a:lnTo>
                    <a:pt x="390" y="1"/>
                  </a:lnTo>
                  <a:lnTo>
                    <a:pt x="293" y="25"/>
                  </a:lnTo>
                  <a:lnTo>
                    <a:pt x="220" y="74"/>
                  </a:lnTo>
                  <a:lnTo>
                    <a:pt x="147" y="147"/>
                  </a:lnTo>
                  <a:lnTo>
                    <a:pt x="98" y="220"/>
                  </a:lnTo>
                  <a:lnTo>
                    <a:pt x="49" y="293"/>
                  </a:lnTo>
                  <a:lnTo>
                    <a:pt x="25" y="390"/>
                  </a:lnTo>
                  <a:lnTo>
                    <a:pt x="0" y="488"/>
                  </a:lnTo>
                  <a:lnTo>
                    <a:pt x="0" y="1121"/>
                  </a:lnTo>
                  <a:lnTo>
                    <a:pt x="0" y="1121"/>
                  </a:lnTo>
                  <a:lnTo>
                    <a:pt x="25" y="1218"/>
                  </a:lnTo>
                  <a:lnTo>
                    <a:pt x="49" y="1316"/>
                  </a:lnTo>
                  <a:lnTo>
                    <a:pt x="98" y="1389"/>
                  </a:lnTo>
                  <a:lnTo>
                    <a:pt x="147" y="1462"/>
                  </a:lnTo>
                  <a:lnTo>
                    <a:pt x="220" y="1511"/>
                  </a:lnTo>
                  <a:lnTo>
                    <a:pt x="293" y="1559"/>
                  </a:lnTo>
                  <a:lnTo>
                    <a:pt x="390" y="1584"/>
                  </a:lnTo>
                  <a:lnTo>
                    <a:pt x="488" y="1608"/>
                  </a:lnTo>
                  <a:lnTo>
                    <a:pt x="1998" y="1608"/>
                  </a:lnTo>
                  <a:lnTo>
                    <a:pt x="1998" y="1608"/>
                  </a:lnTo>
                  <a:lnTo>
                    <a:pt x="2095" y="1584"/>
                  </a:lnTo>
                  <a:lnTo>
                    <a:pt x="2192" y="1559"/>
                  </a:lnTo>
                  <a:lnTo>
                    <a:pt x="2265" y="1511"/>
                  </a:lnTo>
                  <a:lnTo>
                    <a:pt x="2339" y="1462"/>
                  </a:lnTo>
                  <a:lnTo>
                    <a:pt x="2387" y="1389"/>
                  </a:lnTo>
                  <a:lnTo>
                    <a:pt x="2436" y="1316"/>
                  </a:lnTo>
                  <a:lnTo>
                    <a:pt x="2485" y="1218"/>
                  </a:lnTo>
                  <a:lnTo>
                    <a:pt x="2485" y="1121"/>
                  </a:lnTo>
                  <a:lnTo>
                    <a:pt x="2485" y="488"/>
                  </a:lnTo>
                  <a:lnTo>
                    <a:pt x="2485" y="488"/>
                  </a:lnTo>
                  <a:lnTo>
                    <a:pt x="2485" y="390"/>
                  </a:lnTo>
                  <a:lnTo>
                    <a:pt x="2436" y="293"/>
                  </a:lnTo>
                  <a:lnTo>
                    <a:pt x="2387" y="220"/>
                  </a:lnTo>
                  <a:lnTo>
                    <a:pt x="2339" y="147"/>
                  </a:lnTo>
                  <a:lnTo>
                    <a:pt x="2265" y="74"/>
                  </a:lnTo>
                  <a:lnTo>
                    <a:pt x="2192" y="25"/>
                  </a:lnTo>
                  <a:lnTo>
                    <a:pt x="2095" y="1"/>
                  </a:lnTo>
                  <a:lnTo>
                    <a:pt x="1998" y="1"/>
                  </a:lnTo>
                  <a:lnTo>
                    <a:pt x="1998" y="1"/>
                  </a:lnTo>
                  <a:close/>
                </a:path>
              </a:pathLst>
            </a:custGeom>
            <a:ln w="12700">
              <a:headEnd type="none" w="sm" len="sm"/>
              <a:tailEnd type="none" w="sm" len="sm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0" name="Google Shape;730;p43"/>
          <p:cNvSpPr/>
          <p:nvPr/>
        </p:nvSpPr>
        <p:spPr>
          <a:xfrm>
            <a:off x="5142845" y="2119119"/>
            <a:ext cx="340844" cy="297873"/>
          </a:xfrm>
          <a:custGeom>
            <a:avLst/>
            <a:gdLst/>
            <a:ahLst/>
            <a:cxnLst/>
            <a:rect l="l" t="t" r="r" b="b"/>
            <a:pathLst>
              <a:path w="16221" h="14176" fill="none" extrusionOk="0">
                <a:moveTo>
                  <a:pt x="16075" y="12665"/>
                </a:moveTo>
                <a:lnTo>
                  <a:pt x="8987" y="488"/>
                </a:lnTo>
                <a:lnTo>
                  <a:pt x="8987" y="488"/>
                </a:lnTo>
                <a:lnTo>
                  <a:pt x="8914" y="390"/>
                </a:lnTo>
                <a:lnTo>
                  <a:pt x="8817" y="293"/>
                </a:lnTo>
                <a:lnTo>
                  <a:pt x="8720" y="196"/>
                </a:lnTo>
                <a:lnTo>
                  <a:pt x="8622" y="123"/>
                </a:lnTo>
                <a:lnTo>
                  <a:pt x="8500" y="74"/>
                </a:lnTo>
                <a:lnTo>
                  <a:pt x="8379" y="25"/>
                </a:lnTo>
                <a:lnTo>
                  <a:pt x="8232" y="1"/>
                </a:lnTo>
                <a:lnTo>
                  <a:pt x="8111" y="1"/>
                </a:lnTo>
                <a:lnTo>
                  <a:pt x="8111" y="1"/>
                </a:lnTo>
                <a:lnTo>
                  <a:pt x="7965" y="1"/>
                </a:lnTo>
                <a:lnTo>
                  <a:pt x="7843" y="25"/>
                </a:lnTo>
                <a:lnTo>
                  <a:pt x="7721" y="74"/>
                </a:lnTo>
                <a:lnTo>
                  <a:pt x="7599" y="123"/>
                </a:lnTo>
                <a:lnTo>
                  <a:pt x="7502" y="196"/>
                </a:lnTo>
                <a:lnTo>
                  <a:pt x="7404" y="293"/>
                </a:lnTo>
                <a:lnTo>
                  <a:pt x="7307" y="390"/>
                </a:lnTo>
                <a:lnTo>
                  <a:pt x="7234" y="488"/>
                </a:lnTo>
                <a:lnTo>
                  <a:pt x="147" y="12665"/>
                </a:lnTo>
                <a:lnTo>
                  <a:pt x="147" y="12665"/>
                </a:lnTo>
                <a:lnTo>
                  <a:pt x="74" y="12787"/>
                </a:lnTo>
                <a:lnTo>
                  <a:pt x="25" y="12909"/>
                </a:lnTo>
                <a:lnTo>
                  <a:pt x="0" y="13031"/>
                </a:lnTo>
                <a:lnTo>
                  <a:pt x="0" y="13177"/>
                </a:lnTo>
                <a:lnTo>
                  <a:pt x="0" y="13177"/>
                </a:lnTo>
                <a:lnTo>
                  <a:pt x="0" y="13299"/>
                </a:lnTo>
                <a:lnTo>
                  <a:pt x="25" y="13420"/>
                </a:lnTo>
                <a:lnTo>
                  <a:pt x="74" y="13567"/>
                </a:lnTo>
                <a:lnTo>
                  <a:pt x="147" y="13688"/>
                </a:lnTo>
                <a:lnTo>
                  <a:pt x="147" y="13688"/>
                </a:lnTo>
                <a:lnTo>
                  <a:pt x="220" y="13786"/>
                </a:lnTo>
                <a:lnTo>
                  <a:pt x="293" y="13883"/>
                </a:lnTo>
                <a:lnTo>
                  <a:pt x="390" y="13981"/>
                </a:lnTo>
                <a:lnTo>
                  <a:pt x="512" y="14054"/>
                </a:lnTo>
                <a:lnTo>
                  <a:pt x="634" y="14102"/>
                </a:lnTo>
                <a:lnTo>
                  <a:pt x="755" y="14151"/>
                </a:lnTo>
                <a:lnTo>
                  <a:pt x="877" y="14175"/>
                </a:lnTo>
                <a:lnTo>
                  <a:pt x="1023" y="14175"/>
                </a:lnTo>
                <a:lnTo>
                  <a:pt x="15198" y="14175"/>
                </a:lnTo>
                <a:lnTo>
                  <a:pt x="15198" y="14175"/>
                </a:lnTo>
                <a:lnTo>
                  <a:pt x="15344" y="14175"/>
                </a:lnTo>
                <a:lnTo>
                  <a:pt x="15466" y="14151"/>
                </a:lnTo>
                <a:lnTo>
                  <a:pt x="15588" y="14102"/>
                </a:lnTo>
                <a:lnTo>
                  <a:pt x="15709" y="14054"/>
                </a:lnTo>
                <a:lnTo>
                  <a:pt x="15831" y="13981"/>
                </a:lnTo>
                <a:lnTo>
                  <a:pt x="15929" y="13883"/>
                </a:lnTo>
                <a:lnTo>
                  <a:pt x="16002" y="13786"/>
                </a:lnTo>
                <a:lnTo>
                  <a:pt x="16075" y="13688"/>
                </a:lnTo>
                <a:lnTo>
                  <a:pt x="16075" y="13688"/>
                </a:lnTo>
                <a:lnTo>
                  <a:pt x="16148" y="13567"/>
                </a:lnTo>
                <a:lnTo>
                  <a:pt x="16197" y="13420"/>
                </a:lnTo>
                <a:lnTo>
                  <a:pt x="16221" y="13299"/>
                </a:lnTo>
                <a:lnTo>
                  <a:pt x="16221" y="13177"/>
                </a:lnTo>
                <a:lnTo>
                  <a:pt x="16221" y="13177"/>
                </a:lnTo>
                <a:lnTo>
                  <a:pt x="16221" y="13031"/>
                </a:lnTo>
                <a:lnTo>
                  <a:pt x="16197" y="12909"/>
                </a:lnTo>
                <a:lnTo>
                  <a:pt x="16148" y="12787"/>
                </a:lnTo>
                <a:lnTo>
                  <a:pt x="16075" y="12665"/>
                </a:lnTo>
                <a:lnTo>
                  <a:pt x="16075" y="12665"/>
                </a:lnTo>
                <a:close/>
                <a:moveTo>
                  <a:pt x="8111" y="12349"/>
                </a:moveTo>
                <a:lnTo>
                  <a:pt x="8111" y="12349"/>
                </a:lnTo>
                <a:lnTo>
                  <a:pt x="7916" y="12324"/>
                </a:lnTo>
                <a:lnTo>
                  <a:pt x="7721" y="12276"/>
                </a:lnTo>
                <a:lnTo>
                  <a:pt x="7575" y="12178"/>
                </a:lnTo>
                <a:lnTo>
                  <a:pt x="7429" y="12057"/>
                </a:lnTo>
                <a:lnTo>
                  <a:pt x="7307" y="11910"/>
                </a:lnTo>
                <a:lnTo>
                  <a:pt x="7210" y="11764"/>
                </a:lnTo>
                <a:lnTo>
                  <a:pt x="7161" y="11569"/>
                </a:lnTo>
                <a:lnTo>
                  <a:pt x="7136" y="11375"/>
                </a:lnTo>
                <a:lnTo>
                  <a:pt x="7136" y="11375"/>
                </a:lnTo>
                <a:lnTo>
                  <a:pt x="7161" y="11180"/>
                </a:lnTo>
                <a:lnTo>
                  <a:pt x="7210" y="11009"/>
                </a:lnTo>
                <a:lnTo>
                  <a:pt x="7307" y="10839"/>
                </a:lnTo>
                <a:lnTo>
                  <a:pt x="7429" y="10693"/>
                </a:lnTo>
                <a:lnTo>
                  <a:pt x="7575" y="10571"/>
                </a:lnTo>
                <a:lnTo>
                  <a:pt x="7721" y="10473"/>
                </a:lnTo>
                <a:lnTo>
                  <a:pt x="7916" y="10425"/>
                </a:lnTo>
                <a:lnTo>
                  <a:pt x="8111" y="10400"/>
                </a:lnTo>
                <a:lnTo>
                  <a:pt x="8111" y="10400"/>
                </a:lnTo>
                <a:lnTo>
                  <a:pt x="8306" y="10425"/>
                </a:lnTo>
                <a:lnTo>
                  <a:pt x="8476" y="10473"/>
                </a:lnTo>
                <a:lnTo>
                  <a:pt x="8646" y="10571"/>
                </a:lnTo>
                <a:lnTo>
                  <a:pt x="8793" y="10693"/>
                </a:lnTo>
                <a:lnTo>
                  <a:pt x="8914" y="10839"/>
                </a:lnTo>
                <a:lnTo>
                  <a:pt x="9012" y="11009"/>
                </a:lnTo>
                <a:lnTo>
                  <a:pt x="9061" y="11180"/>
                </a:lnTo>
                <a:lnTo>
                  <a:pt x="9085" y="11375"/>
                </a:lnTo>
                <a:lnTo>
                  <a:pt x="9085" y="11375"/>
                </a:lnTo>
                <a:lnTo>
                  <a:pt x="9061" y="11569"/>
                </a:lnTo>
                <a:lnTo>
                  <a:pt x="9012" y="11764"/>
                </a:lnTo>
                <a:lnTo>
                  <a:pt x="8914" y="11910"/>
                </a:lnTo>
                <a:lnTo>
                  <a:pt x="8793" y="12057"/>
                </a:lnTo>
                <a:lnTo>
                  <a:pt x="8646" y="12178"/>
                </a:lnTo>
                <a:lnTo>
                  <a:pt x="8476" y="12276"/>
                </a:lnTo>
                <a:lnTo>
                  <a:pt x="8306" y="12324"/>
                </a:lnTo>
                <a:lnTo>
                  <a:pt x="8111" y="12349"/>
                </a:lnTo>
                <a:lnTo>
                  <a:pt x="8111" y="12349"/>
                </a:lnTo>
                <a:close/>
                <a:moveTo>
                  <a:pt x="9231" y="5091"/>
                </a:moveTo>
                <a:lnTo>
                  <a:pt x="8939" y="8915"/>
                </a:lnTo>
                <a:lnTo>
                  <a:pt x="8939" y="8915"/>
                </a:lnTo>
                <a:lnTo>
                  <a:pt x="8914" y="9061"/>
                </a:lnTo>
                <a:lnTo>
                  <a:pt x="8866" y="9207"/>
                </a:lnTo>
                <a:lnTo>
                  <a:pt x="8793" y="9304"/>
                </a:lnTo>
                <a:lnTo>
                  <a:pt x="8695" y="9426"/>
                </a:lnTo>
                <a:lnTo>
                  <a:pt x="8573" y="9499"/>
                </a:lnTo>
                <a:lnTo>
                  <a:pt x="8452" y="9572"/>
                </a:lnTo>
                <a:lnTo>
                  <a:pt x="8330" y="9621"/>
                </a:lnTo>
                <a:lnTo>
                  <a:pt x="8184" y="9621"/>
                </a:lnTo>
                <a:lnTo>
                  <a:pt x="8038" y="9621"/>
                </a:lnTo>
                <a:lnTo>
                  <a:pt x="8038" y="9621"/>
                </a:lnTo>
                <a:lnTo>
                  <a:pt x="7891" y="9621"/>
                </a:lnTo>
                <a:lnTo>
                  <a:pt x="7770" y="9572"/>
                </a:lnTo>
                <a:lnTo>
                  <a:pt x="7648" y="9499"/>
                </a:lnTo>
                <a:lnTo>
                  <a:pt x="7526" y="9426"/>
                </a:lnTo>
                <a:lnTo>
                  <a:pt x="7429" y="9304"/>
                </a:lnTo>
                <a:lnTo>
                  <a:pt x="7356" y="9207"/>
                </a:lnTo>
                <a:lnTo>
                  <a:pt x="7307" y="9061"/>
                </a:lnTo>
                <a:lnTo>
                  <a:pt x="7283" y="8915"/>
                </a:lnTo>
                <a:lnTo>
                  <a:pt x="6990" y="5091"/>
                </a:lnTo>
                <a:lnTo>
                  <a:pt x="6990" y="5091"/>
                </a:lnTo>
                <a:lnTo>
                  <a:pt x="7015" y="4945"/>
                </a:lnTo>
                <a:lnTo>
                  <a:pt x="7039" y="4823"/>
                </a:lnTo>
                <a:lnTo>
                  <a:pt x="7088" y="4701"/>
                </a:lnTo>
                <a:lnTo>
                  <a:pt x="7161" y="4604"/>
                </a:lnTo>
                <a:lnTo>
                  <a:pt x="7258" y="4506"/>
                </a:lnTo>
                <a:lnTo>
                  <a:pt x="7380" y="4433"/>
                </a:lnTo>
                <a:lnTo>
                  <a:pt x="7526" y="4409"/>
                </a:lnTo>
                <a:lnTo>
                  <a:pt x="7648" y="4385"/>
                </a:lnTo>
                <a:lnTo>
                  <a:pt x="8573" y="4385"/>
                </a:lnTo>
                <a:lnTo>
                  <a:pt x="8573" y="4385"/>
                </a:lnTo>
                <a:lnTo>
                  <a:pt x="8695" y="4409"/>
                </a:lnTo>
                <a:lnTo>
                  <a:pt x="8841" y="4433"/>
                </a:lnTo>
                <a:lnTo>
                  <a:pt x="8963" y="4506"/>
                </a:lnTo>
                <a:lnTo>
                  <a:pt x="9061" y="4604"/>
                </a:lnTo>
                <a:lnTo>
                  <a:pt x="9134" y="4701"/>
                </a:lnTo>
                <a:lnTo>
                  <a:pt x="9182" y="4823"/>
                </a:lnTo>
                <a:lnTo>
                  <a:pt x="9207" y="4945"/>
                </a:lnTo>
                <a:lnTo>
                  <a:pt x="9231" y="5091"/>
                </a:lnTo>
                <a:lnTo>
                  <a:pt x="9231" y="5091"/>
                </a:lnTo>
                <a:close/>
              </a:path>
            </a:pathLst>
          </a:custGeom>
          <a:ln w="12700">
            <a:headEnd type="none" w="sm" len="sm"/>
            <a:tailEnd type="none" w="sm" len="sm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729;p43"/>
          <p:cNvSpPr/>
          <p:nvPr/>
        </p:nvSpPr>
        <p:spPr>
          <a:xfrm>
            <a:off x="7023029" y="2086376"/>
            <a:ext cx="340844" cy="340865"/>
          </a:xfrm>
          <a:custGeom>
            <a:avLst/>
            <a:gdLst/>
            <a:ahLst/>
            <a:cxnLst/>
            <a:rect l="l" t="t" r="r" b="b"/>
            <a:pathLst>
              <a:path w="16221" h="16222" fill="none" extrusionOk="0">
                <a:moveTo>
                  <a:pt x="0" y="8111"/>
                </a:moveTo>
                <a:lnTo>
                  <a:pt x="0" y="8111"/>
                </a:lnTo>
                <a:lnTo>
                  <a:pt x="0" y="7697"/>
                </a:lnTo>
                <a:lnTo>
                  <a:pt x="49" y="7283"/>
                </a:lnTo>
                <a:lnTo>
                  <a:pt x="98" y="6869"/>
                </a:lnTo>
                <a:lnTo>
                  <a:pt x="171" y="6479"/>
                </a:lnTo>
                <a:lnTo>
                  <a:pt x="244" y="6090"/>
                </a:lnTo>
                <a:lnTo>
                  <a:pt x="366" y="5700"/>
                </a:lnTo>
                <a:lnTo>
                  <a:pt x="487" y="5335"/>
                </a:lnTo>
                <a:lnTo>
                  <a:pt x="634" y="4945"/>
                </a:lnTo>
                <a:lnTo>
                  <a:pt x="804" y="4604"/>
                </a:lnTo>
                <a:lnTo>
                  <a:pt x="975" y="4239"/>
                </a:lnTo>
                <a:lnTo>
                  <a:pt x="1169" y="3898"/>
                </a:lnTo>
                <a:lnTo>
                  <a:pt x="1389" y="3581"/>
                </a:lnTo>
                <a:lnTo>
                  <a:pt x="1608" y="3264"/>
                </a:lnTo>
                <a:lnTo>
                  <a:pt x="1851" y="2948"/>
                </a:lnTo>
                <a:lnTo>
                  <a:pt x="2119" y="2656"/>
                </a:lnTo>
                <a:lnTo>
                  <a:pt x="2387" y="2388"/>
                </a:lnTo>
                <a:lnTo>
                  <a:pt x="2655" y="2120"/>
                </a:lnTo>
                <a:lnTo>
                  <a:pt x="2947" y="1852"/>
                </a:lnTo>
                <a:lnTo>
                  <a:pt x="3264" y="1608"/>
                </a:lnTo>
                <a:lnTo>
                  <a:pt x="3581" y="1389"/>
                </a:lnTo>
                <a:lnTo>
                  <a:pt x="3897" y="1170"/>
                </a:lnTo>
                <a:lnTo>
                  <a:pt x="4238" y="975"/>
                </a:lnTo>
                <a:lnTo>
                  <a:pt x="4603" y="805"/>
                </a:lnTo>
                <a:lnTo>
                  <a:pt x="4944" y="634"/>
                </a:lnTo>
                <a:lnTo>
                  <a:pt x="5334" y="488"/>
                </a:lnTo>
                <a:lnTo>
                  <a:pt x="5699" y="366"/>
                </a:lnTo>
                <a:lnTo>
                  <a:pt x="6089" y="244"/>
                </a:lnTo>
                <a:lnTo>
                  <a:pt x="6479" y="171"/>
                </a:lnTo>
                <a:lnTo>
                  <a:pt x="6868" y="98"/>
                </a:lnTo>
                <a:lnTo>
                  <a:pt x="7282" y="50"/>
                </a:lnTo>
                <a:lnTo>
                  <a:pt x="7696" y="1"/>
                </a:lnTo>
                <a:lnTo>
                  <a:pt x="8111" y="1"/>
                </a:lnTo>
                <a:lnTo>
                  <a:pt x="8111" y="1"/>
                </a:lnTo>
                <a:lnTo>
                  <a:pt x="8525" y="1"/>
                </a:lnTo>
                <a:lnTo>
                  <a:pt x="8939" y="50"/>
                </a:lnTo>
                <a:lnTo>
                  <a:pt x="9353" y="98"/>
                </a:lnTo>
                <a:lnTo>
                  <a:pt x="9742" y="171"/>
                </a:lnTo>
                <a:lnTo>
                  <a:pt x="10132" y="244"/>
                </a:lnTo>
                <a:lnTo>
                  <a:pt x="10522" y="366"/>
                </a:lnTo>
                <a:lnTo>
                  <a:pt x="10911" y="488"/>
                </a:lnTo>
                <a:lnTo>
                  <a:pt x="11277" y="634"/>
                </a:lnTo>
                <a:lnTo>
                  <a:pt x="11618" y="805"/>
                </a:lnTo>
                <a:lnTo>
                  <a:pt x="11983" y="975"/>
                </a:lnTo>
                <a:lnTo>
                  <a:pt x="12324" y="1170"/>
                </a:lnTo>
                <a:lnTo>
                  <a:pt x="12641" y="1389"/>
                </a:lnTo>
                <a:lnTo>
                  <a:pt x="12957" y="1608"/>
                </a:lnTo>
                <a:lnTo>
                  <a:pt x="13274" y="1852"/>
                </a:lnTo>
                <a:lnTo>
                  <a:pt x="13566" y="2120"/>
                </a:lnTo>
                <a:lnTo>
                  <a:pt x="13834" y="2388"/>
                </a:lnTo>
                <a:lnTo>
                  <a:pt x="14126" y="2656"/>
                </a:lnTo>
                <a:lnTo>
                  <a:pt x="14370" y="2948"/>
                </a:lnTo>
                <a:lnTo>
                  <a:pt x="14613" y="3264"/>
                </a:lnTo>
                <a:lnTo>
                  <a:pt x="14832" y="3581"/>
                </a:lnTo>
                <a:lnTo>
                  <a:pt x="15052" y="3898"/>
                </a:lnTo>
                <a:lnTo>
                  <a:pt x="15247" y="4239"/>
                </a:lnTo>
                <a:lnTo>
                  <a:pt x="15417" y="4604"/>
                </a:lnTo>
                <a:lnTo>
                  <a:pt x="15587" y="4945"/>
                </a:lnTo>
                <a:lnTo>
                  <a:pt x="15734" y="5335"/>
                </a:lnTo>
                <a:lnTo>
                  <a:pt x="15855" y="5700"/>
                </a:lnTo>
                <a:lnTo>
                  <a:pt x="15977" y="6090"/>
                </a:lnTo>
                <a:lnTo>
                  <a:pt x="16050" y="6479"/>
                </a:lnTo>
                <a:lnTo>
                  <a:pt x="16123" y="6869"/>
                </a:lnTo>
                <a:lnTo>
                  <a:pt x="16172" y="7283"/>
                </a:lnTo>
                <a:lnTo>
                  <a:pt x="16221" y="7697"/>
                </a:lnTo>
                <a:lnTo>
                  <a:pt x="16221" y="8111"/>
                </a:lnTo>
                <a:lnTo>
                  <a:pt x="16221" y="8111"/>
                </a:lnTo>
                <a:lnTo>
                  <a:pt x="16221" y="8525"/>
                </a:lnTo>
                <a:lnTo>
                  <a:pt x="16172" y="8939"/>
                </a:lnTo>
                <a:lnTo>
                  <a:pt x="16123" y="9353"/>
                </a:lnTo>
                <a:lnTo>
                  <a:pt x="16050" y="9743"/>
                </a:lnTo>
                <a:lnTo>
                  <a:pt x="15977" y="10133"/>
                </a:lnTo>
                <a:lnTo>
                  <a:pt x="15855" y="10522"/>
                </a:lnTo>
                <a:lnTo>
                  <a:pt x="15734" y="10888"/>
                </a:lnTo>
                <a:lnTo>
                  <a:pt x="15587" y="11277"/>
                </a:lnTo>
                <a:lnTo>
                  <a:pt x="15417" y="11618"/>
                </a:lnTo>
                <a:lnTo>
                  <a:pt x="15247" y="11984"/>
                </a:lnTo>
                <a:lnTo>
                  <a:pt x="15052" y="12324"/>
                </a:lnTo>
                <a:lnTo>
                  <a:pt x="14832" y="12641"/>
                </a:lnTo>
                <a:lnTo>
                  <a:pt x="14613" y="12958"/>
                </a:lnTo>
                <a:lnTo>
                  <a:pt x="14370" y="13274"/>
                </a:lnTo>
                <a:lnTo>
                  <a:pt x="14126" y="13567"/>
                </a:lnTo>
                <a:lnTo>
                  <a:pt x="13834" y="13835"/>
                </a:lnTo>
                <a:lnTo>
                  <a:pt x="13566" y="14102"/>
                </a:lnTo>
                <a:lnTo>
                  <a:pt x="13274" y="14370"/>
                </a:lnTo>
                <a:lnTo>
                  <a:pt x="12957" y="14614"/>
                </a:lnTo>
                <a:lnTo>
                  <a:pt x="12641" y="14833"/>
                </a:lnTo>
                <a:lnTo>
                  <a:pt x="12324" y="15052"/>
                </a:lnTo>
                <a:lnTo>
                  <a:pt x="11983" y="15247"/>
                </a:lnTo>
                <a:lnTo>
                  <a:pt x="11618" y="15418"/>
                </a:lnTo>
                <a:lnTo>
                  <a:pt x="11277" y="15588"/>
                </a:lnTo>
                <a:lnTo>
                  <a:pt x="10911" y="15734"/>
                </a:lnTo>
                <a:lnTo>
                  <a:pt x="10522" y="15856"/>
                </a:lnTo>
                <a:lnTo>
                  <a:pt x="10132" y="15978"/>
                </a:lnTo>
                <a:lnTo>
                  <a:pt x="9742" y="16051"/>
                </a:lnTo>
                <a:lnTo>
                  <a:pt x="9353" y="16124"/>
                </a:lnTo>
                <a:lnTo>
                  <a:pt x="8939" y="16173"/>
                </a:lnTo>
                <a:lnTo>
                  <a:pt x="8525" y="16221"/>
                </a:lnTo>
                <a:lnTo>
                  <a:pt x="8111" y="16221"/>
                </a:lnTo>
                <a:lnTo>
                  <a:pt x="8111" y="16221"/>
                </a:lnTo>
                <a:lnTo>
                  <a:pt x="7696" y="16221"/>
                </a:lnTo>
                <a:lnTo>
                  <a:pt x="7282" y="16173"/>
                </a:lnTo>
                <a:lnTo>
                  <a:pt x="6868" y="16124"/>
                </a:lnTo>
                <a:lnTo>
                  <a:pt x="6479" y="16051"/>
                </a:lnTo>
                <a:lnTo>
                  <a:pt x="6089" y="15978"/>
                </a:lnTo>
                <a:lnTo>
                  <a:pt x="5699" y="15856"/>
                </a:lnTo>
                <a:lnTo>
                  <a:pt x="5334" y="15734"/>
                </a:lnTo>
                <a:lnTo>
                  <a:pt x="4944" y="15588"/>
                </a:lnTo>
                <a:lnTo>
                  <a:pt x="4603" y="15418"/>
                </a:lnTo>
                <a:lnTo>
                  <a:pt x="4238" y="15247"/>
                </a:lnTo>
                <a:lnTo>
                  <a:pt x="3897" y="15052"/>
                </a:lnTo>
                <a:lnTo>
                  <a:pt x="3581" y="14833"/>
                </a:lnTo>
                <a:lnTo>
                  <a:pt x="3264" y="14614"/>
                </a:lnTo>
                <a:lnTo>
                  <a:pt x="2947" y="14370"/>
                </a:lnTo>
                <a:lnTo>
                  <a:pt x="2655" y="14102"/>
                </a:lnTo>
                <a:lnTo>
                  <a:pt x="2387" y="13835"/>
                </a:lnTo>
                <a:lnTo>
                  <a:pt x="2119" y="13567"/>
                </a:lnTo>
                <a:lnTo>
                  <a:pt x="1851" y="13274"/>
                </a:lnTo>
                <a:lnTo>
                  <a:pt x="1608" y="12958"/>
                </a:lnTo>
                <a:lnTo>
                  <a:pt x="1389" y="12641"/>
                </a:lnTo>
                <a:lnTo>
                  <a:pt x="1169" y="12324"/>
                </a:lnTo>
                <a:lnTo>
                  <a:pt x="975" y="11984"/>
                </a:lnTo>
                <a:lnTo>
                  <a:pt x="804" y="11618"/>
                </a:lnTo>
                <a:lnTo>
                  <a:pt x="634" y="11277"/>
                </a:lnTo>
                <a:lnTo>
                  <a:pt x="487" y="10888"/>
                </a:lnTo>
                <a:lnTo>
                  <a:pt x="366" y="10522"/>
                </a:lnTo>
                <a:lnTo>
                  <a:pt x="244" y="10133"/>
                </a:lnTo>
                <a:lnTo>
                  <a:pt x="171" y="9743"/>
                </a:lnTo>
                <a:lnTo>
                  <a:pt x="98" y="9353"/>
                </a:lnTo>
                <a:lnTo>
                  <a:pt x="49" y="8939"/>
                </a:lnTo>
                <a:lnTo>
                  <a:pt x="0" y="8525"/>
                </a:lnTo>
                <a:lnTo>
                  <a:pt x="0" y="8111"/>
                </a:lnTo>
                <a:lnTo>
                  <a:pt x="0" y="8111"/>
                </a:lnTo>
                <a:close/>
                <a:moveTo>
                  <a:pt x="7234" y="11180"/>
                </a:moveTo>
                <a:lnTo>
                  <a:pt x="7234" y="11180"/>
                </a:lnTo>
                <a:lnTo>
                  <a:pt x="7282" y="11180"/>
                </a:lnTo>
                <a:lnTo>
                  <a:pt x="7282" y="11180"/>
                </a:lnTo>
                <a:lnTo>
                  <a:pt x="7453" y="11155"/>
                </a:lnTo>
                <a:lnTo>
                  <a:pt x="7623" y="11082"/>
                </a:lnTo>
                <a:lnTo>
                  <a:pt x="7794" y="10985"/>
                </a:lnTo>
                <a:lnTo>
                  <a:pt x="7916" y="10863"/>
                </a:lnTo>
                <a:lnTo>
                  <a:pt x="12007" y="6747"/>
                </a:lnTo>
                <a:lnTo>
                  <a:pt x="12007" y="6747"/>
                </a:lnTo>
                <a:lnTo>
                  <a:pt x="12105" y="6625"/>
                </a:lnTo>
                <a:lnTo>
                  <a:pt x="12153" y="6504"/>
                </a:lnTo>
                <a:lnTo>
                  <a:pt x="12202" y="6358"/>
                </a:lnTo>
                <a:lnTo>
                  <a:pt x="12202" y="6211"/>
                </a:lnTo>
                <a:lnTo>
                  <a:pt x="12202" y="6211"/>
                </a:lnTo>
                <a:lnTo>
                  <a:pt x="12178" y="6017"/>
                </a:lnTo>
                <a:lnTo>
                  <a:pt x="12129" y="5822"/>
                </a:lnTo>
                <a:lnTo>
                  <a:pt x="12032" y="5676"/>
                </a:lnTo>
                <a:lnTo>
                  <a:pt x="11886" y="5529"/>
                </a:lnTo>
                <a:lnTo>
                  <a:pt x="11886" y="5529"/>
                </a:lnTo>
                <a:lnTo>
                  <a:pt x="11764" y="5432"/>
                </a:lnTo>
                <a:lnTo>
                  <a:pt x="11618" y="5383"/>
                </a:lnTo>
                <a:lnTo>
                  <a:pt x="11472" y="5335"/>
                </a:lnTo>
                <a:lnTo>
                  <a:pt x="11325" y="5335"/>
                </a:lnTo>
                <a:lnTo>
                  <a:pt x="11325" y="5335"/>
                </a:lnTo>
                <a:lnTo>
                  <a:pt x="11131" y="5359"/>
                </a:lnTo>
                <a:lnTo>
                  <a:pt x="10960" y="5408"/>
                </a:lnTo>
                <a:lnTo>
                  <a:pt x="10790" y="5505"/>
                </a:lnTo>
                <a:lnTo>
                  <a:pt x="10643" y="5651"/>
                </a:lnTo>
                <a:lnTo>
                  <a:pt x="7161" y="8988"/>
                </a:lnTo>
                <a:lnTo>
                  <a:pt x="5797" y="7648"/>
                </a:lnTo>
                <a:lnTo>
                  <a:pt x="5797" y="7648"/>
                </a:lnTo>
                <a:lnTo>
                  <a:pt x="5675" y="7527"/>
                </a:lnTo>
                <a:lnTo>
                  <a:pt x="5505" y="7454"/>
                </a:lnTo>
                <a:lnTo>
                  <a:pt x="5358" y="7405"/>
                </a:lnTo>
                <a:lnTo>
                  <a:pt x="5188" y="7380"/>
                </a:lnTo>
                <a:lnTo>
                  <a:pt x="5188" y="7380"/>
                </a:lnTo>
                <a:lnTo>
                  <a:pt x="5017" y="7405"/>
                </a:lnTo>
                <a:lnTo>
                  <a:pt x="4847" y="7454"/>
                </a:lnTo>
                <a:lnTo>
                  <a:pt x="4701" y="7527"/>
                </a:lnTo>
                <a:lnTo>
                  <a:pt x="4555" y="7648"/>
                </a:lnTo>
                <a:lnTo>
                  <a:pt x="4555" y="7648"/>
                </a:lnTo>
                <a:lnTo>
                  <a:pt x="4457" y="7770"/>
                </a:lnTo>
                <a:lnTo>
                  <a:pt x="4360" y="7916"/>
                </a:lnTo>
                <a:lnTo>
                  <a:pt x="4311" y="8087"/>
                </a:lnTo>
                <a:lnTo>
                  <a:pt x="4311" y="8257"/>
                </a:lnTo>
                <a:lnTo>
                  <a:pt x="4311" y="8257"/>
                </a:lnTo>
                <a:lnTo>
                  <a:pt x="4311" y="8428"/>
                </a:lnTo>
                <a:lnTo>
                  <a:pt x="4360" y="8598"/>
                </a:lnTo>
                <a:lnTo>
                  <a:pt x="4457" y="8744"/>
                </a:lnTo>
                <a:lnTo>
                  <a:pt x="4555" y="8890"/>
                </a:lnTo>
                <a:lnTo>
                  <a:pt x="6601" y="10936"/>
                </a:lnTo>
                <a:lnTo>
                  <a:pt x="6601" y="10936"/>
                </a:lnTo>
                <a:lnTo>
                  <a:pt x="6747" y="11034"/>
                </a:lnTo>
                <a:lnTo>
                  <a:pt x="6893" y="11131"/>
                </a:lnTo>
                <a:lnTo>
                  <a:pt x="7063" y="11180"/>
                </a:lnTo>
                <a:lnTo>
                  <a:pt x="7234" y="11180"/>
                </a:lnTo>
                <a:lnTo>
                  <a:pt x="7234" y="11180"/>
                </a:lnTo>
                <a:close/>
              </a:path>
            </a:pathLst>
          </a:custGeom>
          <a:ln w="12700">
            <a:headEnd type="none" w="sm" len="sm"/>
            <a:tailEnd type="none" w="sm" len="sm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00" b="90000" l="8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82832" y="3993338"/>
            <a:ext cx="1195987" cy="118704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51063" y1="47795" x2="51063" y2="477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8696" y="3689936"/>
            <a:ext cx="1698898" cy="1179672"/>
          </a:xfrm>
          <a:prstGeom prst="rect">
            <a:avLst/>
          </a:prstGeom>
        </p:spPr>
      </p:pic>
      <p:pic>
        <p:nvPicPr>
          <p:cNvPr id="68" name="Рисунок 6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987" y="4106892"/>
            <a:ext cx="548550" cy="644540"/>
          </a:xfrm>
          <a:prstGeom prst="rect">
            <a:avLst/>
          </a:prstGeom>
        </p:spPr>
      </p:pic>
      <p:pic>
        <p:nvPicPr>
          <p:cNvPr id="69" name="Рисунок 68"/>
          <p:cNvPicPr>
            <a:picLocks noChangeAspect="1"/>
          </p:cNvPicPr>
          <p:nvPr/>
        </p:nvPicPr>
        <p:blipFill rotWithShape="1">
          <a:blip r:embed="rId8">
            <a:grayscl/>
          </a:blip>
          <a:srcRect l="54773" r="6235"/>
          <a:stretch/>
        </p:blipFill>
        <p:spPr>
          <a:xfrm rot="343552">
            <a:off x="4367630" y="4028974"/>
            <a:ext cx="656243" cy="9462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0" name="Рисунок 6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623" y="4106892"/>
            <a:ext cx="548550" cy="64454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9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32843" y1="96243" x2="32843" y2="96243"/>
                        <a14:foregroundMark x1="38725" y1="97496" x2="44608" y2="982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1159" y="3964410"/>
            <a:ext cx="979505" cy="894679"/>
          </a:xfrm>
          <a:prstGeom prst="rect">
            <a:avLst/>
          </a:prstGeom>
        </p:spPr>
      </p:pic>
      <p:pic>
        <p:nvPicPr>
          <p:cNvPr id="72" name="Рисунок 7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8993" y="4089480"/>
            <a:ext cx="548550" cy="644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552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6"/>
          <p:cNvSpPr txBox="1">
            <a:spLocks noGrp="1"/>
          </p:cNvSpPr>
          <p:nvPr>
            <p:ph type="title"/>
          </p:nvPr>
        </p:nvSpPr>
        <p:spPr>
          <a:xfrm>
            <a:off x="234450" y="575500"/>
            <a:ext cx="2310446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ru-RU" b="1" dirty="0" smtClean="0"/>
              <a:t>Соотношение </a:t>
            </a:r>
            <a:r>
              <a:rPr lang="ru-RU" b="1" dirty="0"/>
              <a:t>стоимости программы и сертификата</a:t>
            </a:r>
            <a:endParaRPr lang="ru-RU" dirty="0"/>
          </a:p>
        </p:txBody>
      </p:sp>
      <p:sp>
        <p:nvSpPr>
          <p:cNvPr id="107" name="Google Shape;107;p1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  <p:sp>
        <p:nvSpPr>
          <p:cNvPr id="10" name="Google Shape;345;p32"/>
          <p:cNvSpPr txBox="1">
            <a:spLocks/>
          </p:cNvSpPr>
          <p:nvPr/>
        </p:nvSpPr>
        <p:spPr>
          <a:xfrm>
            <a:off x="2809300" y="601039"/>
            <a:ext cx="2346593" cy="1139804"/>
          </a:xfrm>
          <a:prstGeom prst="rect">
            <a:avLst/>
          </a:prstGeom>
          <a:solidFill>
            <a:srgbClr val="FFA4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r>
              <a:rPr lang="ru-RU" sz="2800" b="1" dirty="0" smtClean="0"/>
              <a:t>от 1540 руб.</a:t>
            </a:r>
            <a:r>
              <a:rPr lang="ru-RU" sz="3200" b="1" dirty="0" smtClean="0"/>
              <a:t/>
            </a:r>
            <a:br>
              <a:rPr lang="ru-RU" sz="3200" b="1" dirty="0" smtClean="0"/>
            </a:br>
            <a:r>
              <a:rPr lang="ru-RU" sz="1600" dirty="0" err="1" smtClean="0"/>
              <a:t>СЮТур</a:t>
            </a:r>
            <a:r>
              <a:rPr lang="ru-RU" sz="1600" dirty="0" smtClean="0"/>
              <a:t>, программа </a:t>
            </a:r>
          </a:p>
          <a:p>
            <a:r>
              <a:rPr lang="ru-RU" sz="1600" dirty="0" smtClean="0"/>
              <a:t>2 ч в неделю</a:t>
            </a:r>
            <a:endParaRPr lang="ru-RU" sz="4000" b="1" dirty="0"/>
          </a:p>
        </p:txBody>
      </p:sp>
      <p:sp>
        <p:nvSpPr>
          <p:cNvPr id="11" name="Google Shape;346;p32"/>
          <p:cNvSpPr txBox="1">
            <a:spLocks/>
          </p:cNvSpPr>
          <p:nvPr/>
        </p:nvSpPr>
        <p:spPr>
          <a:xfrm>
            <a:off x="2809301" y="1827727"/>
            <a:ext cx="2346592" cy="1166565"/>
          </a:xfrm>
          <a:prstGeom prst="rect">
            <a:avLst/>
          </a:prstGeom>
          <a:solidFill>
            <a:srgbClr val="F6703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r>
              <a:rPr lang="ru-RU" sz="2700" b="1" dirty="0" smtClean="0"/>
              <a:t>до 5480 руб.</a:t>
            </a:r>
          </a:p>
          <a:p>
            <a:r>
              <a:rPr lang="ru-RU" sz="1600" dirty="0" smtClean="0"/>
              <a:t>1370 руб. в месяц – Дворец творчества, </a:t>
            </a:r>
          </a:p>
          <a:p>
            <a:r>
              <a:rPr lang="ru-RU" sz="1600" dirty="0" smtClean="0"/>
              <a:t>4 ч в неделю</a:t>
            </a:r>
            <a:endParaRPr lang="ru-RU" sz="4000" dirty="0"/>
          </a:p>
        </p:txBody>
      </p:sp>
      <p:sp>
        <p:nvSpPr>
          <p:cNvPr id="12" name="Google Shape;347;p32"/>
          <p:cNvSpPr txBox="1">
            <a:spLocks/>
          </p:cNvSpPr>
          <p:nvPr/>
        </p:nvSpPr>
        <p:spPr>
          <a:xfrm>
            <a:off x="5233012" y="600555"/>
            <a:ext cx="3598122" cy="2393737"/>
          </a:xfrm>
          <a:prstGeom prst="rect">
            <a:avLst/>
          </a:prstGeom>
          <a:solidFill>
            <a:srgbClr val="ED003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algn="ctr">
              <a:buClr>
                <a:schemeClr val="dk1"/>
              </a:buClr>
              <a:buSzPts val="1100"/>
              <a:buFont typeface="Arial"/>
              <a:buNone/>
            </a:pPr>
            <a:r>
              <a:rPr lang="ru-RU" sz="3600" b="1" dirty="0" smtClean="0"/>
              <a:t>3 600 руб.</a:t>
            </a:r>
          </a:p>
          <a:p>
            <a:pPr marL="363538">
              <a:spcBef>
                <a:spcPts val="600"/>
              </a:spcBef>
              <a:buClr>
                <a:schemeClr val="bg1"/>
              </a:buClr>
              <a:buSzPts val="1100"/>
            </a:pPr>
            <a:r>
              <a:rPr lang="ru-RU" sz="1600" dirty="0" smtClean="0"/>
              <a:t>900 руб. в месяц – </a:t>
            </a:r>
            <a:br>
              <a:rPr lang="ru-RU" sz="1600" dirty="0" smtClean="0"/>
            </a:br>
            <a:r>
              <a:rPr lang="ru-RU" sz="1600" dirty="0" smtClean="0"/>
              <a:t>стоимость сертификата </a:t>
            </a:r>
            <a:br>
              <a:rPr lang="ru-RU" sz="1600" dirty="0" smtClean="0"/>
            </a:br>
            <a:r>
              <a:rPr lang="ru-RU" sz="1600" dirty="0" smtClean="0"/>
              <a:t>с сентября по декабрь 2019 г.</a:t>
            </a:r>
            <a:endParaRPr lang="ru-RU" sz="4000" b="1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5344248" y="1728923"/>
            <a:ext cx="36420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dirty="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rPr>
              <a:t>📌</a:t>
            </a:r>
            <a:endParaRPr lang="ru-RU" dirty="0"/>
          </a:p>
        </p:txBody>
      </p:sp>
      <p:grpSp>
        <p:nvGrpSpPr>
          <p:cNvPr id="18" name="Google Shape;532;p43"/>
          <p:cNvGrpSpPr/>
          <p:nvPr/>
        </p:nvGrpSpPr>
        <p:grpSpPr>
          <a:xfrm>
            <a:off x="8065853" y="752107"/>
            <a:ext cx="490931" cy="625005"/>
            <a:chOff x="596350" y="929175"/>
            <a:chExt cx="407950" cy="497475"/>
          </a:xfrm>
        </p:grpSpPr>
        <p:sp>
          <p:nvSpPr>
            <p:cNvPr id="19" name="Google Shape;533;p43"/>
            <p:cNvSpPr/>
            <p:nvPr/>
          </p:nvSpPr>
          <p:spPr>
            <a:xfrm>
              <a:off x="596350" y="953550"/>
              <a:ext cx="387250" cy="473100"/>
            </a:xfrm>
            <a:custGeom>
              <a:avLst/>
              <a:gdLst/>
              <a:ahLst/>
              <a:cxnLst/>
              <a:rect l="l" t="t" r="r" b="b"/>
              <a:pathLst>
                <a:path w="15490" h="18924" fill="none" extrusionOk="0">
                  <a:moveTo>
                    <a:pt x="15490" y="17828"/>
                  </a:moveTo>
                  <a:lnTo>
                    <a:pt x="15490" y="17828"/>
                  </a:lnTo>
                  <a:lnTo>
                    <a:pt x="15466" y="17998"/>
                  </a:lnTo>
                  <a:lnTo>
                    <a:pt x="15417" y="18169"/>
                  </a:lnTo>
                  <a:lnTo>
                    <a:pt x="15319" y="18364"/>
                  </a:lnTo>
                  <a:lnTo>
                    <a:pt x="15198" y="18534"/>
                  </a:lnTo>
                  <a:lnTo>
                    <a:pt x="15052" y="18680"/>
                  </a:lnTo>
                  <a:lnTo>
                    <a:pt x="14881" y="18802"/>
                  </a:lnTo>
                  <a:lnTo>
                    <a:pt x="14735" y="18900"/>
                  </a:lnTo>
                  <a:lnTo>
                    <a:pt x="14564" y="18924"/>
                  </a:lnTo>
                  <a:lnTo>
                    <a:pt x="1023" y="18924"/>
                  </a:lnTo>
                  <a:lnTo>
                    <a:pt x="1023" y="18924"/>
                  </a:lnTo>
                  <a:lnTo>
                    <a:pt x="853" y="18900"/>
                  </a:lnTo>
                  <a:lnTo>
                    <a:pt x="682" y="18802"/>
                  </a:lnTo>
                  <a:lnTo>
                    <a:pt x="512" y="18680"/>
                  </a:lnTo>
                  <a:lnTo>
                    <a:pt x="341" y="18534"/>
                  </a:lnTo>
                  <a:lnTo>
                    <a:pt x="219" y="18364"/>
                  </a:lnTo>
                  <a:lnTo>
                    <a:pt x="98" y="18169"/>
                  </a:lnTo>
                  <a:lnTo>
                    <a:pt x="25" y="17998"/>
                  </a:lnTo>
                  <a:lnTo>
                    <a:pt x="0" y="17828"/>
                  </a:lnTo>
                  <a:lnTo>
                    <a:pt x="0" y="877"/>
                  </a:lnTo>
                  <a:lnTo>
                    <a:pt x="0" y="877"/>
                  </a:lnTo>
                  <a:lnTo>
                    <a:pt x="25" y="706"/>
                  </a:lnTo>
                  <a:lnTo>
                    <a:pt x="98" y="560"/>
                  </a:lnTo>
                  <a:lnTo>
                    <a:pt x="195" y="414"/>
                  </a:lnTo>
                  <a:lnTo>
                    <a:pt x="341" y="268"/>
                  </a:lnTo>
                  <a:lnTo>
                    <a:pt x="487" y="171"/>
                  </a:lnTo>
                  <a:lnTo>
                    <a:pt x="658" y="73"/>
                  </a:lnTo>
                  <a:lnTo>
                    <a:pt x="828" y="24"/>
                  </a:lnTo>
                  <a:lnTo>
                    <a:pt x="974" y="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534;p43"/>
            <p:cNvSpPr/>
            <p:nvPr/>
          </p:nvSpPr>
          <p:spPr>
            <a:xfrm>
              <a:off x="626775" y="929175"/>
              <a:ext cx="377525" cy="462775"/>
            </a:xfrm>
            <a:custGeom>
              <a:avLst/>
              <a:gdLst/>
              <a:ahLst/>
              <a:cxnLst/>
              <a:rect l="l" t="t" r="r" b="b"/>
              <a:pathLst>
                <a:path w="15101" h="18511" fill="none" extrusionOk="0">
                  <a:moveTo>
                    <a:pt x="15101" y="3362"/>
                  </a:moveTo>
                  <a:lnTo>
                    <a:pt x="15101" y="17731"/>
                  </a:lnTo>
                  <a:lnTo>
                    <a:pt x="15101" y="17731"/>
                  </a:lnTo>
                  <a:lnTo>
                    <a:pt x="15077" y="17877"/>
                  </a:lnTo>
                  <a:lnTo>
                    <a:pt x="15028" y="18024"/>
                  </a:lnTo>
                  <a:lnTo>
                    <a:pt x="14979" y="18145"/>
                  </a:lnTo>
                  <a:lnTo>
                    <a:pt x="14882" y="18267"/>
                  </a:lnTo>
                  <a:lnTo>
                    <a:pt x="14760" y="18365"/>
                  </a:lnTo>
                  <a:lnTo>
                    <a:pt x="14614" y="18438"/>
                  </a:lnTo>
                  <a:lnTo>
                    <a:pt x="14468" y="18486"/>
                  </a:lnTo>
                  <a:lnTo>
                    <a:pt x="14322" y="18511"/>
                  </a:lnTo>
                  <a:lnTo>
                    <a:pt x="780" y="18511"/>
                  </a:lnTo>
                  <a:lnTo>
                    <a:pt x="780" y="18511"/>
                  </a:lnTo>
                  <a:lnTo>
                    <a:pt x="634" y="18486"/>
                  </a:lnTo>
                  <a:lnTo>
                    <a:pt x="488" y="18438"/>
                  </a:lnTo>
                  <a:lnTo>
                    <a:pt x="342" y="18365"/>
                  </a:lnTo>
                  <a:lnTo>
                    <a:pt x="220" y="18267"/>
                  </a:lnTo>
                  <a:lnTo>
                    <a:pt x="123" y="18145"/>
                  </a:lnTo>
                  <a:lnTo>
                    <a:pt x="74" y="18024"/>
                  </a:lnTo>
                  <a:lnTo>
                    <a:pt x="25" y="17877"/>
                  </a:lnTo>
                  <a:lnTo>
                    <a:pt x="1" y="17731"/>
                  </a:lnTo>
                  <a:lnTo>
                    <a:pt x="1" y="780"/>
                  </a:lnTo>
                  <a:lnTo>
                    <a:pt x="1" y="780"/>
                  </a:lnTo>
                  <a:lnTo>
                    <a:pt x="25" y="610"/>
                  </a:lnTo>
                  <a:lnTo>
                    <a:pt x="74" y="464"/>
                  </a:lnTo>
                  <a:lnTo>
                    <a:pt x="123" y="342"/>
                  </a:lnTo>
                  <a:lnTo>
                    <a:pt x="220" y="220"/>
                  </a:lnTo>
                  <a:lnTo>
                    <a:pt x="342" y="123"/>
                  </a:lnTo>
                  <a:lnTo>
                    <a:pt x="488" y="50"/>
                  </a:lnTo>
                  <a:lnTo>
                    <a:pt x="634" y="1"/>
                  </a:lnTo>
                  <a:lnTo>
                    <a:pt x="780" y="1"/>
                  </a:lnTo>
                  <a:lnTo>
                    <a:pt x="11740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535;p43"/>
            <p:cNvSpPr/>
            <p:nvPr/>
          </p:nvSpPr>
          <p:spPr>
            <a:xfrm>
              <a:off x="688900" y="1256150"/>
              <a:ext cx="133975" cy="25"/>
            </a:xfrm>
            <a:custGeom>
              <a:avLst/>
              <a:gdLst/>
              <a:ahLst/>
              <a:cxnLst/>
              <a:rect l="l" t="t" r="r" b="b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536;p43"/>
            <p:cNvSpPr/>
            <p:nvPr/>
          </p:nvSpPr>
          <p:spPr>
            <a:xfrm>
              <a:off x="688900" y="1201350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537;p43"/>
            <p:cNvSpPr/>
            <p:nvPr/>
          </p:nvSpPr>
          <p:spPr>
            <a:xfrm>
              <a:off x="688900" y="1145950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538;p43"/>
            <p:cNvSpPr/>
            <p:nvPr/>
          </p:nvSpPr>
          <p:spPr>
            <a:xfrm>
              <a:off x="688900" y="1090525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539;p43"/>
            <p:cNvSpPr/>
            <p:nvPr/>
          </p:nvSpPr>
          <p:spPr>
            <a:xfrm>
              <a:off x="920250" y="929175"/>
              <a:ext cx="84050" cy="84050"/>
            </a:xfrm>
            <a:custGeom>
              <a:avLst/>
              <a:gdLst/>
              <a:ahLst/>
              <a:cxnLst/>
              <a:rect l="l" t="t" r="r" b="b"/>
              <a:pathLst>
                <a:path w="3362" h="3362" fill="none" extrusionOk="0">
                  <a:moveTo>
                    <a:pt x="1" y="2582"/>
                  </a:moveTo>
                  <a:lnTo>
                    <a:pt x="1" y="1"/>
                  </a:lnTo>
                  <a:lnTo>
                    <a:pt x="3362" y="3362"/>
                  </a:lnTo>
                  <a:lnTo>
                    <a:pt x="780" y="3362"/>
                  </a:lnTo>
                  <a:lnTo>
                    <a:pt x="780" y="3362"/>
                  </a:lnTo>
                  <a:lnTo>
                    <a:pt x="610" y="3337"/>
                  </a:lnTo>
                  <a:lnTo>
                    <a:pt x="464" y="3289"/>
                  </a:lnTo>
                  <a:lnTo>
                    <a:pt x="342" y="3216"/>
                  </a:lnTo>
                  <a:lnTo>
                    <a:pt x="220" y="3118"/>
                  </a:lnTo>
                  <a:lnTo>
                    <a:pt x="123" y="3021"/>
                  </a:lnTo>
                  <a:lnTo>
                    <a:pt x="50" y="2875"/>
                  </a:lnTo>
                  <a:lnTo>
                    <a:pt x="1" y="2729"/>
                  </a:lnTo>
                  <a:lnTo>
                    <a:pt x="1" y="2582"/>
                  </a:lnTo>
                  <a:lnTo>
                    <a:pt x="1" y="2582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" name="Группа 4"/>
          <p:cNvGrpSpPr/>
          <p:nvPr/>
        </p:nvGrpSpPr>
        <p:grpSpPr>
          <a:xfrm>
            <a:off x="4976790" y="3794272"/>
            <a:ext cx="1511275" cy="536670"/>
            <a:chOff x="4351915" y="3649274"/>
            <a:chExt cx="1896613" cy="823991"/>
          </a:xfrm>
        </p:grpSpPr>
        <p:sp>
          <p:nvSpPr>
            <p:cNvPr id="26" name="Google Shape;347;p32"/>
            <p:cNvSpPr txBox="1">
              <a:spLocks/>
            </p:cNvSpPr>
            <p:nvPr/>
          </p:nvSpPr>
          <p:spPr>
            <a:xfrm>
              <a:off x="4351915" y="3649274"/>
              <a:ext cx="1896613" cy="823991"/>
            </a:xfrm>
            <a:prstGeom prst="rect">
              <a:avLst/>
            </a:prstGeom>
            <a:solidFill>
              <a:srgbClr val="ED00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Nunito Sans"/>
                <a:buNone/>
                <a:defRPr sz="2400" b="0" i="0" u="none" strike="noStrike" cap="none">
                  <a:solidFill>
                    <a:srgbClr val="FFFFFF"/>
                  </a:solidFill>
                  <a:latin typeface="Nunito Sans"/>
                  <a:ea typeface="Nunito Sans"/>
                  <a:cs typeface="Nunito Sans"/>
                  <a:sym typeface="Nunito Sans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Nunito Sans"/>
                <a:buNone/>
                <a:defRPr sz="2400" b="0" i="0" u="none" strike="noStrike" cap="none">
                  <a:solidFill>
                    <a:srgbClr val="FFFFFF"/>
                  </a:solidFill>
                  <a:latin typeface="Nunito Sans"/>
                  <a:ea typeface="Nunito Sans"/>
                  <a:cs typeface="Nunito Sans"/>
                  <a:sym typeface="Nunito Sans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Nunito Sans"/>
                <a:buNone/>
                <a:defRPr sz="2400" b="0" i="0" u="none" strike="noStrike" cap="none">
                  <a:solidFill>
                    <a:srgbClr val="FFFFFF"/>
                  </a:solidFill>
                  <a:latin typeface="Nunito Sans"/>
                  <a:ea typeface="Nunito Sans"/>
                  <a:cs typeface="Nunito Sans"/>
                  <a:sym typeface="Nunito Sans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Nunito Sans"/>
                <a:buNone/>
                <a:defRPr sz="2400" b="0" i="0" u="none" strike="noStrike" cap="none">
                  <a:solidFill>
                    <a:srgbClr val="FFFFFF"/>
                  </a:solidFill>
                  <a:latin typeface="Nunito Sans"/>
                  <a:ea typeface="Nunito Sans"/>
                  <a:cs typeface="Nunito Sans"/>
                  <a:sym typeface="Nunito Sans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Nunito Sans"/>
                <a:buNone/>
                <a:defRPr sz="2400" b="0" i="0" u="none" strike="noStrike" cap="none">
                  <a:solidFill>
                    <a:srgbClr val="FFFFFF"/>
                  </a:solidFill>
                  <a:latin typeface="Nunito Sans"/>
                  <a:ea typeface="Nunito Sans"/>
                  <a:cs typeface="Nunito Sans"/>
                  <a:sym typeface="Nunito Sans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Nunito Sans"/>
                <a:buNone/>
                <a:defRPr sz="2400" b="0" i="0" u="none" strike="noStrike" cap="none">
                  <a:solidFill>
                    <a:srgbClr val="FFFFFF"/>
                  </a:solidFill>
                  <a:latin typeface="Nunito Sans"/>
                  <a:ea typeface="Nunito Sans"/>
                  <a:cs typeface="Nunito Sans"/>
                  <a:sym typeface="Nunito Sans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Nunito Sans"/>
                <a:buNone/>
                <a:defRPr sz="2400" b="0" i="0" u="none" strike="noStrike" cap="none">
                  <a:solidFill>
                    <a:srgbClr val="FFFFFF"/>
                  </a:solidFill>
                  <a:latin typeface="Nunito Sans"/>
                  <a:ea typeface="Nunito Sans"/>
                  <a:cs typeface="Nunito Sans"/>
                  <a:sym typeface="Nunito Sans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Nunito Sans"/>
                <a:buNone/>
                <a:defRPr sz="2400" b="0" i="0" u="none" strike="noStrike" cap="none">
                  <a:solidFill>
                    <a:srgbClr val="FFFFFF"/>
                  </a:solidFill>
                  <a:latin typeface="Nunito Sans"/>
                  <a:ea typeface="Nunito Sans"/>
                  <a:cs typeface="Nunito Sans"/>
                  <a:sym typeface="Nunito Sans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Nunito Sans"/>
                <a:buNone/>
                <a:defRPr sz="2400" b="0" i="0" u="none" strike="noStrike" cap="none">
                  <a:solidFill>
                    <a:srgbClr val="FFFFFF"/>
                  </a:solidFill>
                  <a:latin typeface="Nunito Sans"/>
                  <a:ea typeface="Nunito Sans"/>
                  <a:cs typeface="Nunito Sans"/>
                  <a:sym typeface="Nunito Sans"/>
                </a:defRPr>
              </a:lvl9pPr>
            </a:lstStyle>
            <a:p>
              <a:pPr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ru-RU" sz="2000" b="1" dirty="0" smtClean="0"/>
                <a:t>3 600 руб.</a:t>
              </a:r>
            </a:p>
          </p:txBody>
        </p:sp>
        <p:grpSp>
          <p:nvGrpSpPr>
            <p:cNvPr id="27" name="Google Shape;532;p43"/>
            <p:cNvGrpSpPr/>
            <p:nvPr/>
          </p:nvGrpSpPr>
          <p:grpSpPr>
            <a:xfrm>
              <a:off x="5916057" y="3744470"/>
              <a:ext cx="234019" cy="294765"/>
              <a:chOff x="596350" y="929175"/>
              <a:chExt cx="407950" cy="497475"/>
            </a:xfrm>
          </p:grpSpPr>
          <p:sp>
            <p:nvSpPr>
              <p:cNvPr id="28" name="Google Shape;533;p43"/>
              <p:cNvSpPr/>
              <p:nvPr/>
            </p:nvSpPr>
            <p:spPr>
              <a:xfrm>
                <a:off x="596350" y="953550"/>
                <a:ext cx="387250" cy="473100"/>
              </a:xfrm>
              <a:custGeom>
                <a:avLst/>
                <a:gdLst/>
                <a:ahLst/>
                <a:cxnLst/>
                <a:rect l="l" t="t" r="r" b="b"/>
                <a:pathLst>
                  <a:path w="15490" h="18924" fill="none" extrusionOk="0">
                    <a:moveTo>
                      <a:pt x="15490" y="17828"/>
                    </a:moveTo>
                    <a:lnTo>
                      <a:pt x="15490" y="17828"/>
                    </a:lnTo>
                    <a:lnTo>
                      <a:pt x="15466" y="17998"/>
                    </a:lnTo>
                    <a:lnTo>
                      <a:pt x="15417" y="18169"/>
                    </a:lnTo>
                    <a:lnTo>
                      <a:pt x="15319" y="18364"/>
                    </a:lnTo>
                    <a:lnTo>
                      <a:pt x="15198" y="18534"/>
                    </a:lnTo>
                    <a:lnTo>
                      <a:pt x="15052" y="18680"/>
                    </a:lnTo>
                    <a:lnTo>
                      <a:pt x="14881" y="18802"/>
                    </a:lnTo>
                    <a:lnTo>
                      <a:pt x="14735" y="18900"/>
                    </a:lnTo>
                    <a:lnTo>
                      <a:pt x="14564" y="18924"/>
                    </a:lnTo>
                    <a:lnTo>
                      <a:pt x="1023" y="18924"/>
                    </a:lnTo>
                    <a:lnTo>
                      <a:pt x="1023" y="18924"/>
                    </a:lnTo>
                    <a:lnTo>
                      <a:pt x="853" y="18900"/>
                    </a:lnTo>
                    <a:lnTo>
                      <a:pt x="682" y="18802"/>
                    </a:lnTo>
                    <a:lnTo>
                      <a:pt x="512" y="18680"/>
                    </a:lnTo>
                    <a:lnTo>
                      <a:pt x="341" y="18534"/>
                    </a:lnTo>
                    <a:lnTo>
                      <a:pt x="219" y="18364"/>
                    </a:lnTo>
                    <a:lnTo>
                      <a:pt x="98" y="18169"/>
                    </a:lnTo>
                    <a:lnTo>
                      <a:pt x="25" y="17998"/>
                    </a:lnTo>
                    <a:lnTo>
                      <a:pt x="0" y="17828"/>
                    </a:lnTo>
                    <a:lnTo>
                      <a:pt x="0" y="877"/>
                    </a:lnTo>
                    <a:lnTo>
                      <a:pt x="0" y="877"/>
                    </a:lnTo>
                    <a:lnTo>
                      <a:pt x="25" y="706"/>
                    </a:lnTo>
                    <a:lnTo>
                      <a:pt x="98" y="560"/>
                    </a:lnTo>
                    <a:lnTo>
                      <a:pt x="195" y="414"/>
                    </a:lnTo>
                    <a:lnTo>
                      <a:pt x="341" y="268"/>
                    </a:lnTo>
                    <a:lnTo>
                      <a:pt x="487" y="171"/>
                    </a:lnTo>
                    <a:lnTo>
                      <a:pt x="658" y="73"/>
                    </a:lnTo>
                    <a:lnTo>
                      <a:pt x="828" y="24"/>
                    </a:lnTo>
                    <a:lnTo>
                      <a:pt x="974" y="0"/>
                    </a:lnTo>
                  </a:path>
                </a:pathLst>
              </a:custGeom>
              <a:noFill/>
              <a:ln w="12175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/>
              </a:p>
            </p:txBody>
          </p:sp>
          <p:sp>
            <p:nvSpPr>
              <p:cNvPr id="29" name="Google Shape;534;p43"/>
              <p:cNvSpPr/>
              <p:nvPr/>
            </p:nvSpPr>
            <p:spPr>
              <a:xfrm>
                <a:off x="626775" y="929175"/>
                <a:ext cx="377525" cy="462775"/>
              </a:xfrm>
              <a:custGeom>
                <a:avLst/>
                <a:gdLst/>
                <a:ahLst/>
                <a:cxnLst/>
                <a:rect l="l" t="t" r="r" b="b"/>
                <a:pathLst>
                  <a:path w="15101" h="18511" fill="none" extrusionOk="0">
                    <a:moveTo>
                      <a:pt x="15101" y="3362"/>
                    </a:moveTo>
                    <a:lnTo>
                      <a:pt x="15101" y="17731"/>
                    </a:lnTo>
                    <a:lnTo>
                      <a:pt x="15101" y="17731"/>
                    </a:lnTo>
                    <a:lnTo>
                      <a:pt x="15077" y="17877"/>
                    </a:lnTo>
                    <a:lnTo>
                      <a:pt x="15028" y="18024"/>
                    </a:lnTo>
                    <a:lnTo>
                      <a:pt x="14979" y="18145"/>
                    </a:lnTo>
                    <a:lnTo>
                      <a:pt x="14882" y="18267"/>
                    </a:lnTo>
                    <a:lnTo>
                      <a:pt x="14760" y="18365"/>
                    </a:lnTo>
                    <a:lnTo>
                      <a:pt x="14614" y="18438"/>
                    </a:lnTo>
                    <a:lnTo>
                      <a:pt x="14468" y="18486"/>
                    </a:lnTo>
                    <a:lnTo>
                      <a:pt x="14322" y="18511"/>
                    </a:lnTo>
                    <a:lnTo>
                      <a:pt x="780" y="18511"/>
                    </a:lnTo>
                    <a:lnTo>
                      <a:pt x="780" y="18511"/>
                    </a:lnTo>
                    <a:lnTo>
                      <a:pt x="634" y="18486"/>
                    </a:lnTo>
                    <a:lnTo>
                      <a:pt x="488" y="18438"/>
                    </a:lnTo>
                    <a:lnTo>
                      <a:pt x="342" y="18365"/>
                    </a:lnTo>
                    <a:lnTo>
                      <a:pt x="220" y="18267"/>
                    </a:lnTo>
                    <a:lnTo>
                      <a:pt x="123" y="18145"/>
                    </a:lnTo>
                    <a:lnTo>
                      <a:pt x="74" y="18024"/>
                    </a:lnTo>
                    <a:lnTo>
                      <a:pt x="25" y="17877"/>
                    </a:lnTo>
                    <a:lnTo>
                      <a:pt x="1" y="17731"/>
                    </a:lnTo>
                    <a:lnTo>
                      <a:pt x="1" y="780"/>
                    </a:lnTo>
                    <a:lnTo>
                      <a:pt x="1" y="780"/>
                    </a:lnTo>
                    <a:lnTo>
                      <a:pt x="25" y="610"/>
                    </a:lnTo>
                    <a:lnTo>
                      <a:pt x="74" y="464"/>
                    </a:lnTo>
                    <a:lnTo>
                      <a:pt x="123" y="342"/>
                    </a:lnTo>
                    <a:lnTo>
                      <a:pt x="220" y="220"/>
                    </a:lnTo>
                    <a:lnTo>
                      <a:pt x="342" y="123"/>
                    </a:lnTo>
                    <a:lnTo>
                      <a:pt x="488" y="50"/>
                    </a:lnTo>
                    <a:lnTo>
                      <a:pt x="634" y="1"/>
                    </a:lnTo>
                    <a:lnTo>
                      <a:pt x="780" y="1"/>
                    </a:lnTo>
                    <a:lnTo>
                      <a:pt x="11740" y="1"/>
                    </a:lnTo>
                  </a:path>
                </a:pathLst>
              </a:custGeom>
              <a:noFill/>
              <a:ln w="12175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/>
              </a:p>
            </p:txBody>
          </p:sp>
          <p:sp>
            <p:nvSpPr>
              <p:cNvPr id="30" name="Google Shape;535;p43"/>
              <p:cNvSpPr/>
              <p:nvPr/>
            </p:nvSpPr>
            <p:spPr>
              <a:xfrm>
                <a:off x="688900" y="1256150"/>
                <a:ext cx="1339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5359" h="1" fill="none" extrusionOk="0">
                    <a:moveTo>
                      <a:pt x="5358" y="0"/>
                    </a:moveTo>
                    <a:lnTo>
                      <a:pt x="0" y="0"/>
                    </a:lnTo>
                  </a:path>
                </a:pathLst>
              </a:custGeom>
              <a:noFill/>
              <a:ln w="12175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/>
              </a:p>
            </p:txBody>
          </p:sp>
          <p:sp>
            <p:nvSpPr>
              <p:cNvPr id="31" name="Google Shape;536;p43"/>
              <p:cNvSpPr/>
              <p:nvPr/>
            </p:nvSpPr>
            <p:spPr>
              <a:xfrm>
                <a:off x="688900" y="1201350"/>
                <a:ext cx="2557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0230" h="1" fill="none" extrusionOk="0">
                    <a:moveTo>
                      <a:pt x="10229" y="1"/>
                    </a:moveTo>
                    <a:lnTo>
                      <a:pt x="0" y="1"/>
                    </a:lnTo>
                  </a:path>
                </a:pathLst>
              </a:custGeom>
              <a:noFill/>
              <a:ln w="12175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/>
              </a:p>
            </p:txBody>
          </p:sp>
          <p:sp>
            <p:nvSpPr>
              <p:cNvPr id="32" name="Google Shape;537;p43"/>
              <p:cNvSpPr/>
              <p:nvPr/>
            </p:nvSpPr>
            <p:spPr>
              <a:xfrm>
                <a:off x="688900" y="1145950"/>
                <a:ext cx="2557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0230" h="1" fill="none" extrusionOk="0">
                    <a:moveTo>
                      <a:pt x="10229" y="0"/>
                    </a:moveTo>
                    <a:lnTo>
                      <a:pt x="0" y="0"/>
                    </a:lnTo>
                  </a:path>
                </a:pathLst>
              </a:custGeom>
              <a:noFill/>
              <a:ln w="12175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/>
              </a:p>
            </p:txBody>
          </p:sp>
          <p:sp>
            <p:nvSpPr>
              <p:cNvPr id="33" name="Google Shape;538;p43"/>
              <p:cNvSpPr/>
              <p:nvPr/>
            </p:nvSpPr>
            <p:spPr>
              <a:xfrm>
                <a:off x="688900" y="1090525"/>
                <a:ext cx="2557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0230" h="1" fill="none" extrusionOk="0">
                    <a:moveTo>
                      <a:pt x="10229" y="1"/>
                    </a:moveTo>
                    <a:lnTo>
                      <a:pt x="0" y="1"/>
                    </a:lnTo>
                  </a:path>
                </a:pathLst>
              </a:custGeom>
              <a:noFill/>
              <a:ln w="12175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/>
              </a:p>
            </p:txBody>
          </p:sp>
          <p:sp>
            <p:nvSpPr>
              <p:cNvPr id="34" name="Google Shape;539;p43"/>
              <p:cNvSpPr/>
              <p:nvPr/>
            </p:nvSpPr>
            <p:spPr>
              <a:xfrm>
                <a:off x="920250" y="929175"/>
                <a:ext cx="84050" cy="84050"/>
              </a:xfrm>
              <a:custGeom>
                <a:avLst/>
                <a:gdLst/>
                <a:ahLst/>
                <a:cxnLst/>
                <a:rect l="l" t="t" r="r" b="b"/>
                <a:pathLst>
                  <a:path w="3362" h="3362" fill="none" extrusionOk="0">
                    <a:moveTo>
                      <a:pt x="1" y="2582"/>
                    </a:moveTo>
                    <a:lnTo>
                      <a:pt x="1" y="1"/>
                    </a:lnTo>
                    <a:lnTo>
                      <a:pt x="3362" y="3362"/>
                    </a:lnTo>
                    <a:lnTo>
                      <a:pt x="780" y="3362"/>
                    </a:lnTo>
                    <a:lnTo>
                      <a:pt x="780" y="3362"/>
                    </a:lnTo>
                    <a:lnTo>
                      <a:pt x="610" y="3337"/>
                    </a:lnTo>
                    <a:lnTo>
                      <a:pt x="464" y="3289"/>
                    </a:lnTo>
                    <a:lnTo>
                      <a:pt x="342" y="3216"/>
                    </a:lnTo>
                    <a:lnTo>
                      <a:pt x="220" y="3118"/>
                    </a:lnTo>
                    <a:lnTo>
                      <a:pt x="123" y="3021"/>
                    </a:lnTo>
                    <a:lnTo>
                      <a:pt x="50" y="2875"/>
                    </a:lnTo>
                    <a:lnTo>
                      <a:pt x="1" y="2729"/>
                    </a:lnTo>
                    <a:lnTo>
                      <a:pt x="1" y="2582"/>
                    </a:lnTo>
                    <a:lnTo>
                      <a:pt x="1" y="2582"/>
                    </a:lnTo>
                    <a:close/>
                  </a:path>
                </a:pathLst>
              </a:custGeom>
              <a:noFill/>
              <a:ln w="12175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/>
              </a:p>
            </p:txBody>
          </p:sp>
        </p:grpSp>
      </p:grpSp>
      <p:sp>
        <p:nvSpPr>
          <p:cNvPr id="35" name="Google Shape;150;p22"/>
          <p:cNvSpPr txBox="1">
            <a:spLocks/>
          </p:cNvSpPr>
          <p:nvPr/>
        </p:nvSpPr>
        <p:spPr>
          <a:xfrm>
            <a:off x="6405706" y="3794271"/>
            <a:ext cx="2454098" cy="12403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▪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139700" indent="0">
              <a:spcBef>
                <a:spcPts val="0"/>
              </a:spcBef>
              <a:buNone/>
            </a:pPr>
            <a:r>
              <a:rPr lang="ru-RU" sz="1200" dirty="0" smtClean="0">
                <a:solidFill>
                  <a:schemeClr val="tx1"/>
                </a:solidFill>
              </a:rPr>
              <a:t> </a:t>
            </a:r>
            <a:r>
              <a:rPr lang="ru-RU" sz="1200" dirty="0">
                <a:solidFill>
                  <a:schemeClr val="tx1"/>
                </a:solidFill>
              </a:rPr>
              <a:t>разница ежемесячно  доплачивается родителями (по квитанции, как за платные образовательные услуги)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358297" y="3303403"/>
            <a:ext cx="2747187" cy="5366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при </a:t>
            </a:r>
            <a:r>
              <a:rPr lang="ru-RU" b="1" dirty="0" err="1">
                <a:solidFill>
                  <a:srgbClr val="FF0000"/>
                </a:solidFill>
              </a:rPr>
              <a:t>бОльшей</a:t>
            </a:r>
            <a:r>
              <a:rPr lang="ru-RU" b="1" dirty="0">
                <a:solidFill>
                  <a:srgbClr val="FF0000"/>
                </a:solidFill>
              </a:rPr>
              <a:t> стоимости программ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8" name="Google Shape;150;p22"/>
          <p:cNvSpPr txBox="1">
            <a:spLocks/>
          </p:cNvSpPr>
          <p:nvPr/>
        </p:nvSpPr>
        <p:spPr>
          <a:xfrm>
            <a:off x="2549965" y="3758913"/>
            <a:ext cx="2454098" cy="12403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▪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139700" indent="0">
              <a:spcBef>
                <a:spcPts val="0"/>
              </a:spcBef>
              <a:buNone/>
            </a:pPr>
            <a:r>
              <a:rPr lang="ru-RU" sz="1200" dirty="0">
                <a:solidFill>
                  <a:schemeClr val="tx1"/>
                </a:solidFill>
              </a:rPr>
              <a:t> деньги на следующий </a:t>
            </a:r>
            <a:r>
              <a:rPr lang="ru-RU" sz="1200" b="1" dirty="0">
                <a:solidFill>
                  <a:schemeClr val="tx1"/>
                </a:solidFill>
              </a:rPr>
              <a:t>год </a:t>
            </a:r>
            <a:endParaRPr lang="ru-RU" sz="1200" b="1" dirty="0" smtClean="0">
              <a:solidFill>
                <a:schemeClr val="tx1"/>
              </a:solidFill>
            </a:endParaRPr>
          </a:p>
          <a:p>
            <a:pPr marL="139700" indent="0">
              <a:spcBef>
                <a:spcPts val="0"/>
              </a:spcBef>
              <a:buNone/>
            </a:pPr>
            <a:r>
              <a:rPr lang="ru-RU" sz="1200" b="1" dirty="0" smtClean="0">
                <a:solidFill>
                  <a:schemeClr val="tx1"/>
                </a:solidFill>
              </a:rPr>
              <a:t>не переносятся </a:t>
            </a:r>
            <a:br>
              <a:rPr lang="ru-RU" sz="1200" b="1" dirty="0" smtClean="0">
                <a:solidFill>
                  <a:schemeClr val="tx1"/>
                </a:solidFill>
              </a:rPr>
            </a:br>
            <a:r>
              <a:rPr lang="ru-RU" sz="1200" b="1" dirty="0" smtClean="0">
                <a:solidFill>
                  <a:schemeClr val="tx1"/>
                </a:solidFill>
              </a:rPr>
              <a:t>и не обналичиваются</a:t>
            </a:r>
            <a:r>
              <a:rPr lang="ru-RU" sz="1200" dirty="0" smtClean="0">
                <a:solidFill>
                  <a:schemeClr val="tx1"/>
                </a:solidFill>
              </a:rPr>
              <a:t>, </a:t>
            </a:r>
            <a:br>
              <a:rPr lang="ru-RU" sz="1200" dirty="0" smtClean="0">
                <a:solidFill>
                  <a:schemeClr val="tx1"/>
                </a:solidFill>
              </a:rPr>
            </a:br>
            <a:r>
              <a:rPr lang="ru-RU" sz="1200" dirty="0" smtClean="0">
                <a:solidFill>
                  <a:schemeClr val="tx1"/>
                </a:solidFill>
              </a:rPr>
              <a:t>но могут быть израсходованы </a:t>
            </a:r>
            <a:r>
              <a:rPr lang="ru-RU" sz="1200" dirty="0">
                <a:solidFill>
                  <a:schemeClr val="tx1"/>
                </a:solidFill>
              </a:rPr>
              <a:t>для оплаты </a:t>
            </a:r>
            <a:r>
              <a:rPr lang="ru-RU" sz="1200" dirty="0" smtClean="0">
                <a:solidFill>
                  <a:schemeClr val="tx1"/>
                </a:solidFill>
              </a:rPr>
              <a:t>других программ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2601709" y="3268045"/>
            <a:ext cx="2747187" cy="5366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B050"/>
                </a:solidFill>
              </a:rPr>
              <a:t>при </a:t>
            </a:r>
            <a:r>
              <a:rPr lang="ru-RU" b="1" dirty="0" smtClean="0">
                <a:solidFill>
                  <a:srgbClr val="00B050"/>
                </a:solidFill>
              </a:rPr>
              <a:t>меньшей </a:t>
            </a:r>
            <a:r>
              <a:rPr lang="ru-RU" b="1" dirty="0">
                <a:solidFill>
                  <a:srgbClr val="00B050"/>
                </a:solidFill>
              </a:rPr>
              <a:t>стоимости программ</a:t>
            </a:r>
            <a:endParaRPr lang="ru-RU" dirty="0">
              <a:solidFill>
                <a:srgbClr val="00B05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52376" y="3078779"/>
            <a:ext cx="905017" cy="6978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28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  <p:grpSp>
        <p:nvGrpSpPr>
          <p:cNvPr id="250" name="Google Shape;250;p28"/>
          <p:cNvGrpSpPr/>
          <p:nvPr/>
        </p:nvGrpSpPr>
        <p:grpSpPr>
          <a:xfrm>
            <a:off x="3534711" y="443475"/>
            <a:ext cx="4877494" cy="4256550"/>
            <a:chOff x="3543045" y="537300"/>
            <a:chExt cx="4392899" cy="4256550"/>
          </a:xfrm>
        </p:grpSpPr>
        <p:sp>
          <p:nvSpPr>
            <p:cNvPr id="251" name="Google Shape;251;p28"/>
            <p:cNvSpPr/>
            <p:nvPr/>
          </p:nvSpPr>
          <p:spPr>
            <a:xfrm>
              <a:off x="3680275" y="537300"/>
              <a:ext cx="1906800" cy="1906800"/>
            </a:xfrm>
            <a:prstGeom prst="ellipse">
              <a:avLst/>
            </a:prstGeom>
            <a:solidFill>
              <a:srgbClr val="FF9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 dirty="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 dirty="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endParaRPr>
            </a:p>
            <a:p>
              <a:pPr lvl="0" algn="ctr"/>
              <a:r>
                <a:rPr lang="ru-RU" dirty="0" smtClean="0"/>
                <a:t>Увеличение </a:t>
              </a:r>
              <a:r>
                <a:rPr lang="ru-RU" dirty="0"/>
                <a:t>спектра и количества </a:t>
              </a:r>
              <a:r>
                <a:rPr lang="ru-RU" sz="1050" dirty="0"/>
                <a:t>сертифицированных</a:t>
              </a:r>
              <a:r>
                <a:rPr lang="ru-RU" dirty="0"/>
                <a:t> программ</a:t>
              </a:r>
              <a:endParaRPr sz="1000" dirty="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endParaRPr>
            </a:p>
          </p:txBody>
        </p:sp>
        <p:sp>
          <p:nvSpPr>
            <p:cNvPr id="252" name="Google Shape;252;p28"/>
            <p:cNvSpPr/>
            <p:nvPr/>
          </p:nvSpPr>
          <p:spPr>
            <a:xfrm>
              <a:off x="5973828" y="570351"/>
              <a:ext cx="1906800" cy="1906800"/>
            </a:xfrm>
            <a:prstGeom prst="ellipse">
              <a:avLst/>
            </a:prstGeom>
            <a:solidFill>
              <a:srgbClr val="F670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 dirty="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 dirty="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endParaRPr>
            </a:p>
            <a:p>
              <a:pPr lvl="0" algn="ctr"/>
              <a:r>
                <a:rPr lang="ru-RU" dirty="0"/>
                <a:t>Включение в систему детей, проживающих в </a:t>
              </a:r>
              <a:r>
                <a:rPr lang="ru-RU" sz="1100" dirty="0" smtClean="0"/>
                <a:t>Красноуфимском</a:t>
              </a:r>
              <a:r>
                <a:rPr lang="ru-RU" dirty="0" smtClean="0"/>
                <a:t>                                                                                     районе</a:t>
              </a:r>
              <a:endParaRPr lang="ru-RU" dirty="0"/>
            </a:p>
          </p:txBody>
        </p:sp>
        <p:sp>
          <p:nvSpPr>
            <p:cNvPr id="253" name="Google Shape;253;p28"/>
            <p:cNvSpPr/>
            <p:nvPr/>
          </p:nvSpPr>
          <p:spPr>
            <a:xfrm>
              <a:off x="3543045" y="2887050"/>
              <a:ext cx="1982356" cy="1906800"/>
            </a:xfrm>
            <a:prstGeom prst="ellipse">
              <a:avLst/>
            </a:prstGeom>
            <a:solidFill>
              <a:srgbClr val="CC41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 dirty="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 dirty="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endParaRPr>
            </a:p>
            <a:p>
              <a:pPr lvl="0" algn="ctr"/>
              <a:r>
                <a:rPr lang="ru-RU" dirty="0"/>
                <a:t>Повышение качества программ </a:t>
              </a:r>
              <a:r>
                <a:rPr lang="ru-RU" sz="1200" dirty="0"/>
                <a:t>дополнительного</a:t>
              </a:r>
              <a:r>
                <a:rPr lang="ru-RU" dirty="0"/>
                <a:t> образования </a:t>
              </a:r>
            </a:p>
          </p:txBody>
        </p:sp>
        <p:sp>
          <p:nvSpPr>
            <p:cNvPr id="254" name="Google Shape;254;p28"/>
            <p:cNvSpPr/>
            <p:nvPr/>
          </p:nvSpPr>
          <p:spPr>
            <a:xfrm>
              <a:off x="5973828" y="2876033"/>
              <a:ext cx="1962116" cy="1906800"/>
            </a:xfrm>
            <a:prstGeom prst="ellipse">
              <a:avLst/>
            </a:prstGeom>
            <a:solidFill>
              <a:srgbClr val="ED00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 dirty="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ru-RU" sz="1300" dirty="0" smtClean="0">
                <a:solidFill>
                  <a:schemeClr val="tx1"/>
                </a:solidFill>
                <a:latin typeface="Nunito Sans"/>
                <a:ea typeface="Nunito Sans"/>
                <a:cs typeface="Nunito Sans"/>
                <a:sym typeface="Nunito Sans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300" dirty="0" smtClean="0">
                  <a:solidFill>
                    <a:schemeClr val="tx1"/>
                  </a:solidFill>
                  <a:latin typeface="Nunito Sans"/>
                  <a:ea typeface="Nunito Sans"/>
                  <a:cs typeface="Nunito Sans"/>
                  <a:sym typeface="Nunito Sans"/>
                </a:rPr>
                <a:t>Реализация права родителей выбирать, </a:t>
              </a: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300" dirty="0" smtClean="0">
                  <a:solidFill>
                    <a:schemeClr val="tx1"/>
                  </a:solidFill>
                  <a:latin typeface="Nunito Sans"/>
                  <a:ea typeface="Nunito Sans"/>
                  <a:cs typeface="Nunito Sans"/>
                  <a:sym typeface="Nunito Sans"/>
                </a:rPr>
                <a:t>где и по какой программе обучаться ребенку</a:t>
              </a:r>
              <a:endParaRPr sz="1300" dirty="0">
                <a:solidFill>
                  <a:schemeClr val="tx1"/>
                </a:solidFill>
                <a:latin typeface="Nunito Sans"/>
                <a:ea typeface="Nunito Sans"/>
                <a:cs typeface="Nunito Sans"/>
                <a:sym typeface="Nunito Sans"/>
              </a:endParaRPr>
            </a:p>
          </p:txBody>
        </p:sp>
      </p:grpSp>
      <p:sp>
        <p:nvSpPr>
          <p:cNvPr id="255" name="Google Shape;255;p28"/>
          <p:cNvSpPr/>
          <p:nvPr/>
        </p:nvSpPr>
        <p:spPr>
          <a:xfrm>
            <a:off x="5115971" y="1770557"/>
            <a:ext cx="1809879" cy="1788178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666666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256" name="Google Shape;256;p28"/>
          <p:cNvSpPr/>
          <p:nvPr/>
        </p:nvSpPr>
        <p:spPr>
          <a:xfrm>
            <a:off x="5254846" y="1861736"/>
            <a:ext cx="1571466" cy="1552623"/>
          </a:xfrm>
          <a:prstGeom prst="donut">
            <a:avLst>
              <a:gd name="adj" fmla="val 11468"/>
            </a:avLst>
          </a:pr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4" name="Google Shape;294;p28"/>
          <p:cNvGrpSpPr/>
          <p:nvPr/>
        </p:nvGrpSpPr>
        <p:grpSpPr>
          <a:xfrm>
            <a:off x="7237056" y="2886093"/>
            <a:ext cx="215966" cy="342399"/>
            <a:chOff x="6718575" y="2318625"/>
            <a:chExt cx="256950" cy="407375"/>
          </a:xfrm>
        </p:grpSpPr>
        <p:sp>
          <p:nvSpPr>
            <p:cNvPr id="295" name="Google Shape;295;p28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28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28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l" t="t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28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28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l" t="t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28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28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l" t="t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28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l" t="t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8" name="Google Shape;104;p16"/>
          <p:cNvSpPr txBox="1">
            <a:spLocks noGrp="1"/>
          </p:cNvSpPr>
          <p:nvPr>
            <p:ph type="title"/>
          </p:nvPr>
        </p:nvSpPr>
        <p:spPr>
          <a:xfrm>
            <a:off x="234450" y="575500"/>
            <a:ext cx="2310446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ru-RU" b="1" dirty="0" smtClean="0"/>
              <a:t>Перспективы</a:t>
            </a:r>
            <a:br>
              <a:rPr lang="ru-RU" b="1" dirty="0" smtClean="0"/>
            </a:br>
            <a:r>
              <a:rPr lang="ru-RU" b="1" dirty="0" smtClean="0"/>
              <a:t>развития</a:t>
            </a:r>
            <a:endParaRPr lang="ru-RU" dirty="0"/>
          </a:p>
        </p:txBody>
      </p:sp>
      <p:grpSp>
        <p:nvGrpSpPr>
          <p:cNvPr id="59" name="Google Shape;640;p43"/>
          <p:cNvGrpSpPr/>
          <p:nvPr/>
        </p:nvGrpSpPr>
        <p:grpSpPr>
          <a:xfrm>
            <a:off x="4427993" y="2987279"/>
            <a:ext cx="345971" cy="325505"/>
            <a:chOff x="5972700" y="2330200"/>
            <a:chExt cx="411625" cy="387275"/>
          </a:xfrm>
        </p:grpSpPr>
        <p:sp>
          <p:nvSpPr>
            <p:cNvPr id="60" name="Google Shape;641;p43"/>
            <p:cNvSpPr/>
            <p:nvPr/>
          </p:nvSpPr>
          <p:spPr>
            <a:xfrm>
              <a:off x="5972700" y="2476950"/>
              <a:ext cx="98050" cy="219825"/>
            </a:xfrm>
            <a:custGeom>
              <a:avLst/>
              <a:gdLst/>
              <a:ahLst/>
              <a:cxnLst/>
              <a:rect l="l" t="t" r="r" b="b"/>
              <a:pathLst>
                <a:path w="3922" h="8793" fill="none" extrusionOk="0">
                  <a:moveTo>
                    <a:pt x="0" y="0"/>
                  </a:moveTo>
                  <a:lnTo>
                    <a:pt x="0" y="8792"/>
                  </a:lnTo>
                  <a:lnTo>
                    <a:pt x="3921" y="8792"/>
                  </a:lnTo>
                  <a:lnTo>
                    <a:pt x="3921" y="0"/>
                  </a:lnTo>
                  <a:lnTo>
                    <a:pt x="0" y="0"/>
                  </a:lnTo>
                  <a:close/>
                  <a:moveTo>
                    <a:pt x="2411" y="2411"/>
                  </a:moveTo>
                  <a:lnTo>
                    <a:pt x="2411" y="2411"/>
                  </a:lnTo>
                  <a:lnTo>
                    <a:pt x="2265" y="2387"/>
                  </a:lnTo>
                  <a:lnTo>
                    <a:pt x="2143" y="2363"/>
                  </a:lnTo>
                  <a:lnTo>
                    <a:pt x="2022" y="2290"/>
                  </a:lnTo>
                  <a:lnTo>
                    <a:pt x="1924" y="2216"/>
                  </a:lnTo>
                  <a:lnTo>
                    <a:pt x="1827" y="2095"/>
                  </a:lnTo>
                  <a:lnTo>
                    <a:pt x="1754" y="1973"/>
                  </a:lnTo>
                  <a:lnTo>
                    <a:pt x="1729" y="1851"/>
                  </a:lnTo>
                  <a:lnTo>
                    <a:pt x="1705" y="1705"/>
                  </a:lnTo>
                  <a:lnTo>
                    <a:pt x="1705" y="1705"/>
                  </a:lnTo>
                  <a:lnTo>
                    <a:pt x="1729" y="1559"/>
                  </a:lnTo>
                  <a:lnTo>
                    <a:pt x="1754" y="1437"/>
                  </a:lnTo>
                  <a:lnTo>
                    <a:pt x="1827" y="1315"/>
                  </a:lnTo>
                  <a:lnTo>
                    <a:pt x="1924" y="1218"/>
                  </a:lnTo>
                  <a:lnTo>
                    <a:pt x="2022" y="1120"/>
                  </a:lnTo>
                  <a:lnTo>
                    <a:pt x="2143" y="1072"/>
                  </a:lnTo>
                  <a:lnTo>
                    <a:pt x="2265" y="1023"/>
                  </a:lnTo>
                  <a:lnTo>
                    <a:pt x="2411" y="999"/>
                  </a:lnTo>
                  <a:lnTo>
                    <a:pt x="2411" y="999"/>
                  </a:lnTo>
                  <a:lnTo>
                    <a:pt x="2557" y="1023"/>
                  </a:lnTo>
                  <a:lnTo>
                    <a:pt x="2679" y="1072"/>
                  </a:lnTo>
                  <a:lnTo>
                    <a:pt x="2801" y="1120"/>
                  </a:lnTo>
                  <a:lnTo>
                    <a:pt x="2898" y="1218"/>
                  </a:lnTo>
                  <a:lnTo>
                    <a:pt x="2996" y="1315"/>
                  </a:lnTo>
                  <a:lnTo>
                    <a:pt x="3069" y="1437"/>
                  </a:lnTo>
                  <a:lnTo>
                    <a:pt x="3093" y="1559"/>
                  </a:lnTo>
                  <a:lnTo>
                    <a:pt x="3118" y="1705"/>
                  </a:lnTo>
                  <a:lnTo>
                    <a:pt x="3118" y="1705"/>
                  </a:lnTo>
                  <a:lnTo>
                    <a:pt x="3093" y="1851"/>
                  </a:lnTo>
                  <a:lnTo>
                    <a:pt x="3069" y="1973"/>
                  </a:lnTo>
                  <a:lnTo>
                    <a:pt x="2996" y="2095"/>
                  </a:lnTo>
                  <a:lnTo>
                    <a:pt x="2898" y="2216"/>
                  </a:lnTo>
                  <a:lnTo>
                    <a:pt x="2801" y="2290"/>
                  </a:lnTo>
                  <a:lnTo>
                    <a:pt x="2679" y="2363"/>
                  </a:lnTo>
                  <a:lnTo>
                    <a:pt x="2557" y="2387"/>
                  </a:lnTo>
                  <a:lnTo>
                    <a:pt x="2411" y="2411"/>
                  </a:lnTo>
                  <a:lnTo>
                    <a:pt x="2411" y="241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42;p43"/>
            <p:cNvSpPr/>
            <p:nvPr/>
          </p:nvSpPr>
          <p:spPr>
            <a:xfrm>
              <a:off x="6078025" y="2330200"/>
              <a:ext cx="306300" cy="387275"/>
            </a:xfrm>
            <a:custGeom>
              <a:avLst/>
              <a:gdLst/>
              <a:ahLst/>
              <a:cxnLst/>
              <a:rect l="l" t="t" r="r" b="b"/>
              <a:pathLst>
                <a:path w="12252" h="15491" fill="none" extrusionOk="0">
                  <a:moveTo>
                    <a:pt x="1" y="13396"/>
                  </a:moveTo>
                  <a:lnTo>
                    <a:pt x="1511" y="13396"/>
                  </a:lnTo>
                  <a:lnTo>
                    <a:pt x="1511" y="13396"/>
                  </a:lnTo>
                  <a:lnTo>
                    <a:pt x="1998" y="13639"/>
                  </a:lnTo>
                  <a:lnTo>
                    <a:pt x="2680" y="13932"/>
                  </a:lnTo>
                  <a:lnTo>
                    <a:pt x="3556" y="14273"/>
                  </a:lnTo>
                  <a:lnTo>
                    <a:pt x="4531" y="14638"/>
                  </a:lnTo>
                  <a:lnTo>
                    <a:pt x="5578" y="14955"/>
                  </a:lnTo>
                  <a:lnTo>
                    <a:pt x="6114" y="15101"/>
                  </a:lnTo>
                  <a:lnTo>
                    <a:pt x="6650" y="15222"/>
                  </a:lnTo>
                  <a:lnTo>
                    <a:pt x="7161" y="15344"/>
                  </a:lnTo>
                  <a:lnTo>
                    <a:pt x="7672" y="15417"/>
                  </a:lnTo>
                  <a:lnTo>
                    <a:pt x="8135" y="15466"/>
                  </a:lnTo>
                  <a:lnTo>
                    <a:pt x="8598" y="15490"/>
                  </a:lnTo>
                  <a:lnTo>
                    <a:pt x="8598" y="15490"/>
                  </a:lnTo>
                  <a:lnTo>
                    <a:pt x="9377" y="15490"/>
                  </a:lnTo>
                  <a:lnTo>
                    <a:pt x="9791" y="15466"/>
                  </a:lnTo>
                  <a:lnTo>
                    <a:pt x="10181" y="15417"/>
                  </a:lnTo>
                  <a:lnTo>
                    <a:pt x="10522" y="15320"/>
                  </a:lnTo>
                  <a:lnTo>
                    <a:pt x="10692" y="15271"/>
                  </a:lnTo>
                  <a:lnTo>
                    <a:pt x="10814" y="15222"/>
                  </a:lnTo>
                  <a:lnTo>
                    <a:pt x="10936" y="15149"/>
                  </a:lnTo>
                  <a:lnTo>
                    <a:pt x="11033" y="15052"/>
                  </a:lnTo>
                  <a:lnTo>
                    <a:pt x="11082" y="14955"/>
                  </a:lnTo>
                  <a:lnTo>
                    <a:pt x="11131" y="14833"/>
                  </a:lnTo>
                  <a:lnTo>
                    <a:pt x="11204" y="14126"/>
                  </a:lnTo>
                  <a:lnTo>
                    <a:pt x="11204" y="14126"/>
                  </a:lnTo>
                  <a:lnTo>
                    <a:pt x="11180" y="13956"/>
                  </a:lnTo>
                  <a:lnTo>
                    <a:pt x="11131" y="13810"/>
                  </a:lnTo>
                  <a:lnTo>
                    <a:pt x="11033" y="13664"/>
                  </a:lnTo>
                  <a:lnTo>
                    <a:pt x="10887" y="13542"/>
                  </a:lnTo>
                  <a:lnTo>
                    <a:pt x="10887" y="13542"/>
                  </a:lnTo>
                  <a:lnTo>
                    <a:pt x="11009" y="13518"/>
                  </a:lnTo>
                  <a:lnTo>
                    <a:pt x="11131" y="13469"/>
                  </a:lnTo>
                  <a:lnTo>
                    <a:pt x="11253" y="13420"/>
                  </a:lnTo>
                  <a:lnTo>
                    <a:pt x="11350" y="13323"/>
                  </a:lnTo>
                  <a:lnTo>
                    <a:pt x="11423" y="13225"/>
                  </a:lnTo>
                  <a:lnTo>
                    <a:pt x="11496" y="13104"/>
                  </a:lnTo>
                  <a:lnTo>
                    <a:pt x="11545" y="12957"/>
                  </a:lnTo>
                  <a:lnTo>
                    <a:pt x="11569" y="12836"/>
                  </a:lnTo>
                  <a:lnTo>
                    <a:pt x="11642" y="11959"/>
                  </a:lnTo>
                  <a:lnTo>
                    <a:pt x="11642" y="11959"/>
                  </a:lnTo>
                  <a:lnTo>
                    <a:pt x="11642" y="11837"/>
                  </a:lnTo>
                  <a:lnTo>
                    <a:pt x="11642" y="11740"/>
                  </a:lnTo>
                  <a:lnTo>
                    <a:pt x="11618" y="11618"/>
                  </a:lnTo>
                  <a:lnTo>
                    <a:pt x="11569" y="11521"/>
                  </a:lnTo>
                  <a:lnTo>
                    <a:pt x="11447" y="11350"/>
                  </a:lnTo>
                  <a:lnTo>
                    <a:pt x="11374" y="11277"/>
                  </a:lnTo>
                  <a:lnTo>
                    <a:pt x="11301" y="11204"/>
                  </a:lnTo>
                  <a:lnTo>
                    <a:pt x="11301" y="11204"/>
                  </a:lnTo>
                  <a:lnTo>
                    <a:pt x="11423" y="11180"/>
                  </a:lnTo>
                  <a:lnTo>
                    <a:pt x="11521" y="11131"/>
                  </a:lnTo>
                  <a:lnTo>
                    <a:pt x="11618" y="11058"/>
                  </a:lnTo>
                  <a:lnTo>
                    <a:pt x="11715" y="10960"/>
                  </a:lnTo>
                  <a:lnTo>
                    <a:pt x="11788" y="10863"/>
                  </a:lnTo>
                  <a:lnTo>
                    <a:pt x="11837" y="10766"/>
                  </a:lnTo>
                  <a:lnTo>
                    <a:pt x="11886" y="10644"/>
                  </a:lnTo>
                  <a:lnTo>
                    <a:pt x="11910" y="10498"/>
                  </a:lnTo>
                  <a:lnTo>
                    <a:pt x="11983" y="9645"/>
                  </a:lnTo>
                  <a:lnTo>
                    <a:pt x="11983" y="9645"/>
                  </a:lnTo>
                  <a:lnTo>
                    <a:pt x="11983" y="9523"/>
                  </a:lnTo>
                  <a:lnTo>
                    <a:pt x="11983" y="9402"/>
                  </a:lnTo>
                  <a:lnTo>
                    <a:pt x="11959" y="9280"/>
                  </a:lnTo>
                  <a:lnTo>
                    <a:pt x="11910" y="9182"/>
                  </a:lnTo>
                  <a:lnTo>
                    <a:pt x="11861" y="9085"/>
                  </a:lnTo>
                  <a:lnTo>
                    <a:pt x="11788" y="9012"/>
                  </a:lnTo>
                  <a:lnTo>
                    <a:pt x="11715" y="8939"/>
                  </a:lnTo>
                  <a:lnTo>
                    <a:pt x="11618" y="8866"/>
                  </a:lnTo>
                  <a:lnTo>
                    <a:pt x="11618" y="8866"/>
                  </a:lnTo>
                  <a:lnTo>
                    <a:pt x="11715" y="8841"/>
                  </a:lnTo>
                  <a:lnTo>
                    <a:pt x="11813" y="8768"/>
                  </a:lnTo>
                  <a:lnTo>
                    <a:pt x="11910" y="8695"/>
                  </a:lnTo>
                  <a:lnTo>
                    <a:pt x="11983" y="8622"/>
                  </a:lnTo>
                  <a:lnTo>
                    <a:pt x="12056" y="8525"/>
                  </a:lnTo>
                  <a:lnTo>
                    <a:pt x="12105" y="8427"/>
                  </a:lnTo>
                  <a:lnTo>
                    <a:pt x="12129" y="8306"/>
                  </a:lnTo>
                  <a:lnTo>
                    <a:pt x="12154" y="8184"/>
                  </a:lnTo>
                  <a:lnTo>
                    <a:pt x="12251" y="7307"/>
                  </a:lnTo>
                  <a:lnTo>
                    <a:pt x="12251" y="7307"/>
                  </a:lnTo>
                  <a:lnTo>
                    <a:pt x="12227" y="7185"/>
                  </a:lnTo>
                  <a:lnTo>
                    <a:pt x="12202" y="7064"/>
                  </a:lnTo>
                  <a:lnTo>
                    <a:pt x="12154" y="6966"/>
                  </a:lnTo>
                  <a:lnTo>
                    <a:pt x="12105" y="6869"/>
                  </a:lnTo>
                  <a:lnTo>
                    <a:pt x="12032" y="6771"/>
                  </a:lnTo>
                  <a:lnTo>
                    <a:pt x="11935" y="6698"/>
                  </a:lnTo>
                  <a:lnTo>
                    <a:pt x="11715" y="6552"/>
                  </a:lnTo>
                  <a:lnTo>
                    <a:pt x="11472" y="6430"/>
                  </a:lnTo>
                  <a:lnTo>
                    <a:pt x="11180" y="6333"/>
                  </a:lnTo>
                  <a:lnTo>
                    <a:pt x="10863" y="6260"/>
                  </a:lnTo>
                  <a:lnTo>
                    <a:pt x="10546" y="6211"/>
                  </a:lnTo>
                  <a:lnTo>
                    <a:pt x="10546" y="6211"/>
                  </a:lnTo>
                  <a:lnTo>
                    <a:pt x="9864" y="6114"/>
                  </a:lnTo>
                  <a:lnTo>
                    <a:pt x="8817" y="6016"/>
                  </a:lnTo>
                  <a:lnTo>
                    <a:pt x="7575" y="5943"/>
                  </a:lnTo>
                  <a:lnTo>
                    <a:pt x="6309" y="5870"/>
                  </a:lnTo>
                  <a:lnTo>
                    <a:pt x="6309" y="5870"/>
                  </a:lnTo>
                  <a:lnTo>
                    <a:pt x="6479" y="5578"/>
                  </a:lnTo>
                  <a:lnTo>
                    <a:pt x="6625" y="5237"/>
                  </a:lnTo>
                  <a:lnTo>
                    <a:pt x="6771" y="4872"/>
                  </a:lnTo>
                  <a:lnTo>
                    <a:pt x="6869" y="4482"/>
                  </a:lnTo>
                  <a:lnTo>
                    <a:pt x="6966" y="4092"/>
                  </a:lnTo>
                  <a:lnTo>
                    <a:pt x="7064" y="3678"/>
                  </a:lnTo>
                  <a:lnTo>
                    <a:pt x="7161" y="2875"/>
                  </a:lnTo>
                  <a:lnTo>
                    <a:pt x="7234" y="2144"/>
                  </a:lnTo>
                  <a:lnTo>
                    <a:pt x="7283" y="1535"/>
                  </a:lnTo>
                  <a:lnTo>
                    <a:pt x="7283" y="975"/>
                  </a:lnTo>
                  <a:lnTo>
                    <a:pt x="7283" y="975"/>
                  </a:lnTo>
                  <a:lnTo>
                    <a:pt x="7283" y="804"/>
                  </a:lnTo>
                  <a:lnTo>
                    <a:pt x="7210" y="609"/>
                  </a:lnTo>
                  <a:lnTo>
                    <a:pt x="7137" y="463"/>
                  </a:lnTo>
                  <a:lnTo>
                    <a:pt x="7015" y="317"/>
                  </a:lnTo>
                  <a:lnTo>
                    <a:pt x="6869" y="171"/>
                  </a:lnTo>
                  <a:lnTo>
                    <a:pt x="6698" y="98"/>
                  </a:lnTo>
                  <a:lnTo>
                    <a:pt x="6503" y="25"/>
                  </a:lnTo>
                  <a:lnTo>
                    <a:pt x="6309" y="1"/>
                  </a:lnTo>
                  <a:lnTo>
                    <a:pt x="6309" y="1"/>
                  </a:lnTo>
                  <a:lnTo>
                    <a:pt x="5943" y="25"/>
                  </a:lnTo>
                  <a:lnTo>
                    <a:pt x="5700" y="74"/>
                  </a:lnTo>
                  <a:lnTo>
                    <a:pt x="5505" y="147"/>
                  </a:lnTo>
                  <a:lnTo>
                    <a:pt x="5359" y="220"/>
                  </a:lnTo>
                  <a:lnTo>
                    <a:pt x="5359" y="220"/>
                  </a:lnTo>
                  <a:lnTo>
                    <a:pt x="4969" y="1462"/>
                  </a:lnTo>
                  <a:lnTo>
                    <a:pt x="4774" y="2022"/>
                  </a:lnTo>
                  <a:lnTo>
                    <a:pt x="4579" y="2534"/>
                  </a:lnTo>
                  <a:lnTo>
                    <a:pt x="4385" y="2996"/>
                  </a:lnTo>
                  <a:lnTo>
                    <a:pt x="4190" y="3386"/>
                  </a:lnTo>
                  <a:lnTo>
                    <a:pt x="4019" y="3678"/>
                  </a:lnTo>
                  <a:lnTo>
                    <a:pt x="3873" y="3922"/>
                  </a:lnTo>
                  <a:lnTo>
                    <a:pt x="3873" y="3922"/>
                  </a:lnTo>
                  <a:lnTo>
                    <a:pt x="3654" y="4141"/>
                  </a:lnTo>
                  <a:lnTo>
                    <a:pt x="3313" y="4482"/>
                  </a:lnTo>
                  <a:lnTo>
                    <a:pt x="2509" y="5237"/>
                  </a:lnTo>
                  <a:lnTo>
                    <a:pt x="1438" y="6211"/>
                  </a:lnTo>
                  <a:lnTo>
                    <a:pt x="1" y="621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" name="Google Shape;633;p43"/>
          <p:cNvGrpSpPr/>
          <p:nvPr/>
        </p:nvGrpSpPr>
        <p:grpSpPr>
          <a:xfrm>
            <a:off x="6999970" y="729890"/>
            <a:ext cx="140237" cy="318339"/>
            <a:chOff x="4747025" y="2332025"/>
            <a:chExt cx="166850" cy="378750"/>
          </a:xfrm>
        </p:grpSpPr>
        <p:sp>
          <p:nvSpPr>
            <p:cNvPr id="63" name="Google Shape;634;p43"/>
            <p:cNvSpPr/>
            <p:nvPr/>
          </p:nvSpPr>
          <p:spPr>
            <a:xfrm>
              <a:off x="4747025" y="2427025"/>
              <a:ext cx="166850" cy="283750"/>
            </a:xfrm>
            <a:custGeom>
              <a:avLst/>
              <a:gdLst/>
              <a:ahLst/>
              <a:cxnLst/>
              <a:rect l="l" t="t" r="r" b="b"/>
              <a:pathLst>
                <a:path w="6674" h="11350" fill="none" extrusionOk="0">
                  <a:moveTo>
                    <a:pt x="4019" y="0"/>
                  </a:moveTo>
                  <a:lnTo>
                    <a:pt x="4019" y="0"/>
                  </a:lnTo>
                  <a:lnTo>
                    <a:pt x="3873" y="73"/>
                  </a:lnTo>
                  <a:lnTo>
                    <a:pt x="3703" y="122"/>
                  </a:lnTo>
                  <a:lnTo>
                    <a:pt x="3508" y="171"/>
                  </a:lnTo>
                  <a:lnTo>
                    <a:pt x="3337" y="171"/>
                  </a:lnTo>
                  <a:lnTo>
                    <a:pt x="3337" y="171"/>
                  </a:lnTo>
                  <a:lnTo>
                    <a:pt x="3167" y="171"/>
                  </a:lnTo>
                  <a:lnTo>
                    <a:pt x="2996" y="146"/>
                  </a:lnTo>
                  <a:lnTo>
                    <a:pt x="2826" y="73"/>
                  </a:lnTo>
                  <a:lnTo>
                    <a:pt x="2655" y="24"/>
                  </a:lnTo>
                  <a:lnTo>
                    <a:pt x="2655" y="24"/>
                  </a:lnTo>
                  <a:lnTo>
                    <a:pt x="2412" y="24"/>
                  </a:lnTo>
                  <a:lnTo>
                    <a:pt x="2168" y="97"/>
                  </a:lnTo>
                  <a:lnTo>
                    <a:pt x="1949" y="171"/>
                  </a:lnTo>
                  <a:lnTo>
                    <a:pt x="1706" y="317"/>
                  </a:lnTo>
                  <a:lnTo>
                    <a:pt x="1486" y="487"/>
                  </a:lnTo>
                  <a:lnTo>
                    <a:pt x="1243" y="682"/>
                  </a:lnTo>
                  <a:lnTo>
                    <a:pt x="1048" y="926"/>
                  </a:lnTo>
                  <a:lnTo>
                    <a:pt x="853" y="1193"/>
                  </a:lnTo>
                  <a:lnTo>
                    <a:pt x="658" y="1510"/>
                  </a:lnTo>
                  <a:lnTo>
                    <a:pt x="512" y="1851"/>
                  </a:lnTo>
                  <a:lnTo>
                    <a:pt x="366" y="2216"/>
                  </a:lnTo>
                  <a:lnTo>
                    <a:pt x="244" y="2630"/>
                  </a:lnTo>
                  <a:lnTo>
                    <a:pt x="123" y="3093"/>
                  </a:lnTo>
                  <a:lnTo>
                    <a:pt x="49" y="3580"/>
                  </a:lnTo>
                  <a:lnTo>
                    <a:pt x="1" y="4092"/>
                  </a:lnTo>
                  <a:lnTo>
                    <a:pt x="1" y="4652"/>
                  </a:lnTo>
                  <a:lnTo>
                    <a:pt x="1" y="4652"/>
                  </a:lnTo>
                  <a:lnTo>
                    <a:pt x="1" y="4774"/>
                  </a:lnTo>
                  <a:lnTo>
                    <a:pt x="25" y="4895"/>
                  </a:lnTo>
                  <a:lnTo>
                    <a:pt x="74" y="4993"/>
                  </a:lnTo>
                  <a:lnTo>
                    <a:pt x="147" y="5090"/>
                  </a:lnTo>
                  <a:lnTo>
                    <a:pt x="220" y="5163"/>
                  </a:lnTo>
                  <a:lnTo>
                    <a:pt x="317" y="5236"/>
                  </a:lnTo>
                  <a:lnTo>
                    <a:pt x="415" y="5261"/>
                  </a:lnTo>
                  <a:lnTo>
                    <a:pt x="537" y="5285"/>
                  </a:lnTo>
                  <a:lnTo>
                    <a:pt x="537" y="5285"/>
                  </a:lnTo>
                  <a:lnTo>
                    <a:pt x="658" y="5261"/>
                  </a:lnTo>
                  <a:lnTo>
                    <a:pt x="756" y="5236"/>
                  </a:lnTo>
                  <a:lnTo>
                    <a:pt x="853" y="5163"/>
                  </a:lnTo>
                  <a:lnTo>
                    <a:pt x="926" y="5090"/>
                  </a:lnTo>
                  <a:lnTo>
                    <a:pt x="999" y="4993"/>
                  </a:lnTo>
                  <a:lnTo>
                    <a:pt x="1024" y="4895"/>
                  </a:lnTo>
                  <a:lnTo>
                    <a:pt x="1048" y="4774"/>
                  </a:lnTo>
                  <a:lnTo>
                    <a:pt x="1072" y="4652"/>
                  </a:lnTo>
                  <a:lnTo>
                    <a:pt x="1072" y="4652"/>
                  </a:lnTo>
                  <a:lnTo>
                    <a:pt x="1097" y="4189"/>
                  </a:lnTo>
                  <a:lnTo>
                    <a:pt x="1145" y="3726"/>
                  </a:lnTo>
                  <a:lnTo>
                    <a:pt x="1218" y="3312"/>
                  </a:lnTo>
                  <a:lnTo>
                    <a:pt x="1316" y="2923"/>
                  </a:lnTo>
                  <a:lnTo>
                    <a:pt x="1438" y="2582"/>
                  </a:lnTo>
                  <a:lnTo>
                    <a:pt x="1535" y="2338"/>
                  </a:lnTo>
                  <a:lnTo>
                    <a:pt x="1633" y="2168"/>
                  </a:lnTo>
                  <a:lnTo>
                    <a:pt x="1681" y="2143"/>
                  </a:lnTo>
                  <a:lnTo>
                    <a:pt x="1706" y="2143"/>
                  </a:lnTo>
                  <a:lnTo>
                    <a:pt x="1706" y="2143"/>
                  </a:lnTo>
                  <a:lnTo>
                    <a:pt x="1730" y="2241"/>
                  </a:lnTo>
                  <a:lnTo>
                    <a:pt x="1730" y="2509"/>
                  </a:lnTo>
                  <a:lnTo>
                    <a:pt x="1681" y="3483"/>
                  </a:lnTo>
                  <a:lnTo>
                    <a:pt x="1608" y="4822"/>
                  </a:lnTo>
                  <a:lnTo>
                    <a:pt x="1486" y="6357"/>
                  </a:lnTo>
                  <a:lnTo>
                    <a:pt x="1243" y="9231"/>
                  </a:lnTo>
                  <a:lnTo>
                    <a:pt x="1145" y="10521"/>
                  </a:lnTo>
                  <a:lnTo>
                    <a:pt x="1145" y="10521"/>
                  </a:lnTo>
                  <a:lnTo>
                    <a:pt x="1145" y="10668"/>
                  </a:lnTo>
                  <a:lnTo>
                    <a:pt x="1145" y="10814"/>
                  </a:lnTo>
                  <a:lnTo>
                    <a:pt x="1194" y="10935"/>
                  </a:lnTo>
                  <a:lnTo>
                    <a:pt x="1267" y="11057"/>
                  </a:lnTo>
                  <a:lnTo>
                    <a:pt x="1340" y="11155"/>
                  </a:lnTo>
                  <a:lnTo>
                    <a:pt x="1462" y="11252"/>
                  </a:lnTo>
                  <a:lnTo>
                    <a:pt x="1584" y="11325"/>
                  </a:lnTo>
                  <a:lnTo>
                    <a:pt x="1706" y="11349"/>
                  </a:lnTo>
                  <a:lnTo>
                    <a:pt x="1706" y="11349"/>
                  </a:lnTo>
                  <a:lnTo>
                    <a:pt x="1827" y="11349"/>
                  </a:lnTo>
                  <a:lnTo>
                    <a:pt x="1827" y="11349"/>
                  </a:lnTo>
                  <a:lnTo>
                    <a:pt x="1949" y="11349"/>
                  </a:lnTo>
                  <a:lnTo>
                    <a:pt x="2071" y="11325"/>
                  </a:lnTo>
                  <a:lnTo>
                    <a:pt x="2168" y="11252"/>
                  </a:lnTo>
                  <a:lnTo>
                    <a:pt x="2266" y="11179"/>
                  </a:lnTo>
                  <a:lnTo>
                    <a:pt x="2339" y="11106"/>
                  </a:lnTo>
                  <a:lnTo>
                    <a:pt x="2412" y="11008"/>
                  </a:lnTo>
                  <a:lnTo>
                    <a:pt x="2461" y="10887"/>
                  </a:lnTo>
                  <a:lnTo>
                    <a:pt x="2509" y="10765"/>
                  </a:lnTo>
                  <a:lnTo>
                    <a:pt x="3045" y="7014"/>
                  </a:lnTo>
                  <a:lnTo>
                    <a:pt x="3045" y="7014"/>
                  </a:lnTo>
                  <a:lnTo>
                    <a:pt x="3045" y="6966"/>
                  </a:lnTo>
                  <a:lnTo>
                    <a:pt x="3094" y="6868"/>
                  </a:lnTo>
                  <a:lnTo>
                    <a:pt x="3143" y="6819"/>
                  </a:lnTo>
                  <a:lnTo>
                    <a:pt x="3191" y="6771"/>
                  </a:lnTo>
                  <a:lnTo>
                    <a:pt x="3264" y="6746"/>
                  </a:lnTo>
                  <a:lnTo>
                    <a:pt x="3337" y="6722"/>
                  </a:lnTo>
                  <a:lnTo>
                    <a:pt x="3337" y="6722"/>
                  </a:lnTo>
                  <a:lnTo>
                    <a:pt x="3410" y="6746"/>
                  </a:lnTo>
                  <a:lnTo>
                    <a:pt x="3484" y="6771"/>
                  </a:lnTo>
                  <a:lnTo>
                    <a:pt x="3532" y="6819"/>
                  </a:lnTo>
                  <a:lnTo>
                    <a:pt x="3581" y="6868"/>
                  </a:lnTo>
                  <a:lnTo>
                    <a:pt x="3630" y="6966"/>
                  </a:lnTo>
                  <a:lnTo>
                    <a:pt x="3630" y="7014"/>
                  </a:lnTo>
                  <a:lnTo>
                    <a:pt x="4165" y="10765"/>
                  </a:lnTo>
                  <a:lnTo>
                    <a:pt x="4165" y="10765"/>
                  </a:lnTo>
                  <a:lnTo>
                    <a:pt x="4214" y="10887"/>
                  </a:lnTo>
                  <a:lnTo>
                    <a:pt x="4263" y="11008"/>
                  </a:lnTo>
                  <a:lnTo>
                    <a:pt x="4336" y="11106"/>
                  </a:lnTo>
                  <a:lnTo>
                    <a:pt x="4409" y="11179"/>
                  </a:lnTo>
                  <a:lnTo>
                    <a:pt x="4506" y="11252"/>
                  </a:lnTo>
                  <a:lnTo>
                    <a:pt x="4604" y="11325"/>
                  </a:lnTo>
                  <a:lnTo>
                    <a:pt x="4726" y="11349"/>
                  </a:lnTo>
                  <a:lnTo>
                    <a:pt x="4847" y="11349"/>
                  </a:lnTo>
                  <a:lnTo>
                    <a:pt x="4847" y="11349"/>
                  </a:lnTo>
                  <a:lnTo>
                    <a:pt x="4969" y="11349"/>
                  </a:lnTo>
                  <a:lnTo>
                    <a:pt x="4969" y="11349"/>
                  </a:lnTo>
                  <a:lnTo>
                    <a:pt x="5091" y="11325"/>
                  </a:lnTo>
                  <a:lnTo>
                    <a:pt x="5213" y="11252"/>
                  </a:lnTo>
                  <a:lnTo>
                    <a:pt x="5334" y="11155"/>
                  </a:lnTo>
                  <a:lnTo>
                    <a:pt x="5408" y="11057"/>
                  </a:lnTo>
                  <a:lnTo>
                    <a:pt x="5481" y="10935"/>
                  </a:lnTo>
                  <a:lnTo>
                    <a:pt x="5529" y="10814"/>
                  </a:lnTo>
                  <a:lnTo>
                    <a:pt x="5529" y="10668"/>
                  </a:lnTo>
                  <a:lnTo>
                    <a:pt x="5529" y="10521"/>
                  </a:lnTo>
                  <a:lnTo>
                    <a:pt x="5529" y="10521"/>
                  </a:lnTo>
                  <a:lnTo>
                    <a:pt x="5188" y="6381"/>
                  </a:lnTo>
                  <a:lnTo>
                    <a:pt x="4994" y="3507"/>
                  </a:lnTo>
                  <a:lnTo>
                    <a:pt x="4945" y="2533"/>
                  </a:lnTo>
                  <a:lnTo>
                    <a:pt x="4945" y="2241"/>
                  </a:lnTo>
                  <a:lnTo>
                    <a:pt x="4969" y="2143"/>
                  </a:lnTo>
                  <a:lnTo>
                    <a:pt x="4969" y="2143"/>
                  </a:lnTo>
                  <a:lnTo>
                    <a:pt x="4994" y="2143"/>
                  </a:lnTo>
                  <a:lnTo>
                    <a:pt x="5042" y="2168"/>
                  </a:lnTo>
                  <a:lnTo>
                    <a:pt x="5140" y="2314"/>
                  </a:lnTo>
                  <a:lnTo>
                    <a:pt x="5237" y="2557"/>
                  </a:lnTo>
                  <a:lnTo>
                    <a:pt x="5334" y="2898"/>
                  </a:lnTo>
                  <a:lnTo>
                    <a:pt x="5432" y="3288"/>
                  </a:lnTo>
                  <a:lnTo>
                    <a:pt x="5529" y="3726"/>
                  </a:lnTo>
                  <a:lnTo>
                    <a:pt x="5578" y="4189"/>
                  </a:lnTo>
                  <a:lnTo>
                    <a:pt x="5602" y="4652"/>
                  </a:lnTo>
                  <a:lnTo>
                    <a:pt x="5602" y="4652"/>
                  </a:lnTo>
                  <a:lnTo>
                    <a:pt x="5627" y="4774"/>
                  </a:lnTo>
                  <a:lnTo>
                    <a:pt x="5651" y="4895"/>
                  </a:lnTo>
                  <a:lnTo>
                    <a:pt x="5675" y="4993"/>
                  </a:lnTo>
                  <a:lnTo>
                    <a:pt x="5749" y="5090"/>
                  </a:lnTo>
                  <a:lnTo>
                    <a:pt x="5822" y="5163"/>
                  </a:lnTo>
                  <a:lnTo>
                    <a:pt x="5919" y="5236"/>
                  </a:lnTo>
                  <a:lnTo>
                    <a:pt x="6016" y="5261"/>
                  </a:lnTo>
                  <a:lnTo>
                    <a:pt x="6138" y="5285"/>
                  </a:lnTo>
                  <a:lnTo>
                    <a:pt x="6138" y="5285"/>
                  </a:lnTo>
                  <a:lnTo>
                    <a:pt x="6260" y="5261"/>
                  </a:lnTo>
                  <a:lnTo>
                    <a:pt x="6357" y="5236"/>
                  </a:lnTo>
                  <a:lnTo>
                    <a:pt x="6455" y="5163"/>
                  </a:lnTo>
                  <a:lnTo>
                    <a:pt x="6528" y="5090"/>
                  </a:lnTo>
                  <a:lnTo>
                    <a:pt x="6601" y="4993"/>
                  </a:lnTo>
                  <a:lnTo>
                    <a:pt x="6650" y="4895"/>
                  </a:lnTo>
                  <a:lnTo>
                    <a:pt x="6674" y="4774"/>
                  </a:lnTo>
                  <a:lnTo>
                    <a:pt x="6674" y="4652"/>
                  </a:lnTo>
                  <a:lnTo>
                    <a:pt x="6674" y="4652"/>
                  </a:lnTo>
                  <a:lnTo>
                    <a:pt x="6674" y="4092"/>
                  </a:lnTo>
                  <a:lnTo>
                    <a:pt x="6625" y="3556"/>
                  </a:lnTo>
                  <a:lnTo>
                    <a:pt x="6552" y="3069"/>
                  </a:lnTo>
                  <a:lnTo>
                    <a:pt x="6455" y="2630"/>
                  </a:lnTo>
                  <a:lnTo>
                    <a:pt x="6357" y="2216"/>
                  </a:lnTo>
                  <a:lnTo>
                    <a:pt x="6211" y="1827"/>
                  </a:lnTo>
                  <a:lnTo>
                    <a:pt x="6065" y="1486"/>
                  </a:lnTo>
                  <a:lnTo>
                    <a:pt x="5895" y="1169"/>
                  </a:lnTo>
                  <a:lnTo>
                    <a:pt x="5700" y="901"/>
                  </a:lnTo>
                  <a:lnTo>
                    <a:pt x="5505" y="658"/>
                  </a:lnTo>
                  <a:lnTo>
                    <a:pt x="5286" y="463"/>
                  </a:lnTo>
                  <a:lnTo>
                    <a:pt x="5042" y="292"/>
                  </a:lnTo>
                  <a:lnTo>
                    <a:pt x="4799" y="171"/>
                  </a:lnTo>
                  <a:lnTo>
                    <a:pt x="4555" y="73"/>
                  </a:lnTo>
                  <a:lnTo>
                    <a:pt x="4287" y="24"/>
                  </a:lnTo>
                  <a:lnTo>
                    <a:pt x="4019" y="0"/>
                  </a:lnTo>
                  <a:lnTo>
                    <a:pt x="4019" y="0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35;p43"/>
            <p:cNvSpPr/>
            <p:nvPr/>
          </p:nvSpPr>
          <p:spPr>
            <a:xfrm>
              <a:off x="4792100" y="2332025"/>
              <a:ext cx="76725" cy="84050"/>
            </a:xfrm>
            <a:custGeom>
              <a:avLst/>
              <a:gdLst/>
              <a:ahLst/>
              <a:cxnLst/>
              <a:rect l="l" t="t" r="r" b="b"/>
              <a:pathLst>
                <a:path w="3069" h="3362" fill="none" extrusionOk="0">
                  <a:moveTo>
                    <a:pt x="0" y="1511"/>
                  </a:moveTo>
                  <a:lnTo>
                    <a:pt x="0" y="1511"/>
                  </a:lnTo>
                  <a:lnTo>
                    <a:pt x="24" y="1340"/>
                  </a:lnTo>
                  <a:lnTo>
                    <a:pt x="49" y="1170"/>
                  </a:lnTo>
                  <a:lnTo>
                    <a:pt x="73" y="1024"/>
                  </a:lnTo>
                  <a:lnTo>
                    <a:pt x="122" y="877"/>
                  </a:lnTo>
                  <a:lnTo>
                    <a:pt x="195" y="756"/>
                  </a:lnTo>
                  <a:lnTo>
                    <a:pt x="268" y="634"/>
                  </a:lnTo>
                  <a:lnTo>
                    <a:pt x="365" y="512"/>
                  </a:lnTo>
                  <a:lnTo>
                    <a:pt x="463" y="415"/>
                  </a:lnTo>
                  <a:lnTo>
                    <a:pt x="682" y="220"/>
                  </a:lnTo>
                  <a:lnTo>
                    <a:pt x="950" y="98"/>
                  </a:lnTo>
                  <a:lnTo>
                    <a:pt x="1218" y="25"/>
                  </a:lnTo>
                  <a:lnTo>
                    <a:pt x="1534" y="1"/>
                  </a:lnTo>
                  <a:lnTo>
                    <a:pt x="1534" y="1"/>
                  </a:lnTo>
                  <a:lnTo>
                    <a:pt x="1851" y="25"/>
                  </a:lnTo>
                  <a:lnTo>
                    <a:pt x="2119" y="98"/>
                  </a:lnTo>
                  <a:lnTo>
                    <a:pt x="2387" y="220"/>
                  </a:lnTo>
                  <a:lnTo>
                    <a:pt x="2606" y="415"/>
                  </a:lnTo>
                  <a:lnTo>
                    <a:pt x="2703" y="512"/>
                  </a:lnTo>
                  <a:lnTo>
                    <a:pt x="2801" y="634"/>
                  </a:lnTo>
                  <a:lnTo>
                    <a:pt x="2874" y="756"/>
                  </a:lnTo>
                  <a:lnTo>
                    <a:pt x="2947" y="877"/>
                  </a:lnTo>
                  <a:lnTo>
                    <a:pt x="2996" y="1024"/>
                  </a:lnTo>
                  <a:lnTo>
                    <a:pt x="3020" y="1170"/>
                  </a:lnTo>
                  <a:lnTo>
                    <a:pt x="3044" y="1340"/>
                  </a:lnTo>
                  <a:lnTo>
                    <a:pt x="3069" y="1511"/>
                  </a:lnTo>
                  <a:lnTo>
                    <a:pt x="3069" y="1511"/>
                  </a:lnTo>
                  <a:lnTo>
                    <a:pt x="3044" y="1681"/>
                  </a:lnTo>
                  <a:lnTo>
                    <a:pt x="3020" y="1852"/>
                  </a:lnTo>
                  <a:lnTo>
                    <a:pt x="2947" y="2193"/>
                  </a:lnTo>
                  <a:lnTo>
                    <a:pt x="2801" y="2509"/>
                  </a:lnTo>
                  <a:lnTo>
                    <a:pt x="2606" y="2777"/>
                  </a:lnTo>
                  <a:lnTo>
                    <a:pt x="2509" y="2899"/>
                  </a:lnTo>
                  <a:lnTo>
                    <a:pt x="2387" y="3021"/>
                  </a:lnTo>
                  <a:lnTo>
                    <a:pt x="2265" y="3118"/>
                  </a:lnTo>
                  <a:lnTo>
                    <a:pt x="2119" y="3191"/>
                  </a:lnTo>
                  <a:lnTo>
                    <a:pt x="1997" y="3264"/>
                  </a:lnTo>
                  <a:lnTo>
                    <a:pt x="1851" y="3313"/>
                  </a:lnTo>
                  <a:lnTo>
                    <a:pt x="1681" y="3337"/>
                  </a:lnTo>
                  <a:lnTo>
                    <a:pt x="1534" y="3362"/>
                  </a:lnTo>
                  <a:lnTo>
                    <a:pt x="1534" y="3362"/>
                  </a:lnTo>
                  <a:lnTo>
                    <a:pt x="1388" y="3337"/>
                  </a:lnTo>
                  <a:lnTo>
                    <a:pt x="1218" y="3313"/>
                  </a:lnTo>
                  <a:lnTo>
                    <a:pt x="1072" y="3264"/>
                  </a:lnTo>
                  <a:lnTo>
                    <a:pt x="950" y="3191"/>
                  </a:lnTo>
                  <a:lnTo>
                    <a:pt x="804" y="3118"/>
                  </a:lnTo>
                  <a:lnTo>
                    <a:pt x="682" y="3021"/>
                  </a:lnTo>
                  <a:lnTo>
                    <a:pt x="560" y="2899"/>
                  </a:lnTo>
                  <a:lnTo>
                    <a:pt x="463" y="2777"/>
                  </a:lnTo>
                  <a:lnTo>
                    <a:pt x="268" y="2509"/>
                  </a:lnTo>
                  <a:lnTo>
                    <a:pt x="122" y="2193"/>
                  </a:lnTo>
                  <a:lnTo>
                    <a:pt x="49" y="1852"/>
                  </a:lnTo>
                  <a:lnTo>
                    <a:pt x="24" y="1681"/>
                  </a:lnTo>
                  <a:lnTo>
                    <a:pt x="0" y="1511"/>
                  </a:lnTo>
                  <a:lnTo>
                    <a:pt x="0" y="151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5" name="Google Shape;636;p43"/>
          <p:cNvGrpSpPr/>
          <p:nvPr/>
        </p:nvGrpSpPr>
        <p:grpSpPr>
          <a:xfrm>
            <a:off x="7185259" y="630585"/>
            <a:ext cx="145343" cy="422729"/>
            <a:chOff x="4071800" y="2269925"/>
            <a:chExt cx="172925" cy="502950"/>
          </a:xfrm>
        </p:grpSpPr>
        <p:sp>
          <p:nvSpPr>
            <p:cNvPr id="66" name="Google Shape;637;p43"/>
            <p:cNvSpPr/>
            <p:nvPr/>
          </p:nvSpPr>
          <p:spPr>
            <a:xfrm>
              <a:off x="4118075" y="2269925"/>
              <a:ext cx="80375" cy="91350"/>
            </a:xfrm>
            <a:custGeom>
              <a:avLst/>
              <a:gdLst/>
              <a:ahLst/>
              <a:cxnLst/>
              <a:rect l="l" t="t" r="r" b="b"/>
              <a:pathLst>
                <a:path w="3215" h="3654" fill="none" extrusionOk="0">
                  <a:moveTo>
                    <a:pt x="0" y="1657"/>
                  </a:moveTo>
                  <a:lnTo>
                    <a:pt x="0" y="1657"/>
                  </a:lnTo>
                  <a:lnTo>
                    <a:pt x="0" y="1462"/>
                  </a:lnTo>
                  <a:lnTo>
                    <a:pt x="24" y="1291"/>
                  </a:lnTo>
                  <a:lnTo>
                    <a:pt x="73" y="1121"/>
                  </a:lnTo>
                  <a:lnTo>
                    <a:pt x="122" y="975"/>
                  </a:lnTo>
                  <a:lnTo>
                    <a:pt x="195" y="829"/>
                  </a:lnTo>
                  <a:lnTo>
                    <a:pt x="268" y="682"/>
                  </a:lnTo>
                  <a:lnTo>
                    <a:pt x="365" y="561"/>
                  </a:lnTo>
                  <a:lnTo>
                    <a:pt x="463" y="439"/>
                  </a:lnTo>
                  <a:lnTo>
                    <a:pt x="585" y="341"/>
                  </a:lnTo>
                  <a:lnTo>
                    <a:pt x="706" y="244"/>
                  </a:lnTo>
                  <a:lnTo>
                    <a:pt x="853" y="171"/>
                  </a:lnTo>
                  <a:lnTo>
                    <a:pt x="974" y="122"/>
                  </a:lnTo>
                  <a:lnTo>
                    <a:pt x="1120" y="74"/>
                  </a:lnTo>
                  <a:lnTo>
                    <a:pt x="1291" y="25"/>
                  </a:lnTo>
                  <a:lnTo>
                    <a:pt x="1437" y="0"/>
                  </a:lnTo>
                  <a:lnTo>
                    <a:pt x="1608" y="0"/>
                  </a:lnTo>
                  <a:lnTo>
                    <a:pt x="1608" y="0"/>
                  </a:lnTo>
                  <a:lnTo>
                    <a:pt x="1778" y="0"/>
                  </a:lnTo>
                  <a:lnTo>
                    <a:pt x="1924" y="25"/>
                  </a:lnTo>
                  <a:lnTo>
                    <a:pt x="2095" y="74"/>
                  </a:lnTo>
                  <a:lnTo>
                    <a:pt x="2241" y="122"/>
                  </a:lnTo>
                  <a:lnTo>
                    <a:pt x="2363" y="171"/>
                  </a:lnTo>
                  <a:lnTo>
                    <a:pt x="2509" y="244"/>
                  </a:lnTo>
                  <a:lnTo>
                    <a:pt x="2630" y="341"/>
                  </a:lnTo>
                  <a:lnTo>
                    <a:pt x="2752" y="439"/>
                  </a:lnTo>
                  <a:lnTo>
                    <a:pt x="2850" y="561"/>
                  </a:lnTo>
                  <a:lnTo>
                    <a:pt x="2947" y="682"/>
                  </a:lnTo>
                  <a:lnTo>
                    <a:pt x="3020" y="829"/>
                  </a:lnTo>
                  <a:lnTo>
                    <a:pt x="3093" y="975"/>
                  </a:lnTo>
                  <a:lnTo>
                    <a:pt x="3142" y="1121"/>
                  </a:lnTo>
                  <a:lnTo>
                    <a:pt x="3191" y="1291"/>
                  </a:lnTo>
                  <a:lnTo>
                    <a:pt x="3215" y="1462"/>
                  </a:lnTo>
                  <a:lnTo>
                    <a:pt x="3215" y="1657"/>
                  </a:lnTo>
                  <a:lnTo>
                    <a:pt x="3215" y="1657"/>
                  </a:lnTo>
                  <a:lnTo>
                    <a:pt x="3215" y="1827"/>
                  </a:lnTo>
                  <a:lnTo>
                    <a:pt x="3191" y="2022"/>
                  </a:lnTo>
                  <a:lnTo>
                    <a:pt x="3142" y="2217"/>
                  </a:lnTo>
                  <a:lnTo>
                    <a:pt x="3093" y="2387"/>
                  </a:lnTo>
                  <a:lnTo>
                    <a:pt x="3020" y="2558"/>
                  </a:lnTo>
                  <a:lnTo>
                    <a:pt x="2947" y="2728"/>
                  </a:lnTo>
                  <a:lnTo>
                    <a:pt x="2850" y="2874"/>
                  </a:lnTo>
                  <a:lnTo>
                    <a:pt x="2752" y="3020"/>
                  </a:lnTo>
                  <a:lnTo>
                    <a:pt x="2630" y="3167"/>
                  </a:lnTo>
                  <a:lnTo>
                    <a:pt x="2509" y="3288"/>
                  </a:lnTo>
                  <a:lnTo>
                    <a:pt x="2363" y="3386"/>
                  </a:lnTo>
                  <a:lnTo>
                    <a:pt x="2241" y="3483"/>
                  </a:lnTo>
                  <a:lnTo>
                    <a:pt x="2095" y="3556"/>
                  </a:lnTo>
                  <a:lnTo>
                    <a:pt x="1924" y="3605"/>
                  </a:lnTo>
                  <a:lnTo>
                    <a:pt x="1778" y="3629"/>
                  </a:lnTo>
                  <a:lnTo>
                    <a:pt x="1608" y="3654"/>
                  </a:lnTo>
                  <a:lnTo>
                    <a:pt x="1608" y="3654"/>
                  </a:lnTo>
                  <a:lnTo>
                    <a:pt x="1437" y="3629"/>
                  </a:lnTo>
                  <a:lnTo>
                    <a:pt x="1291" y="3605"/>
                  </a:lnTo>
                  <a:lnTo>
                    <a:pt x="1120" y="3556"/>
                  </a:lnTo>
                  <a:lnTo>
                    <a:pt x="974" y="3483"/>
                  </a:lnTo>
                  <a:lnTo>
                    <a:pt x="853" y="3386"/>
                  </a:lnTo>
                  <a:lnTo>
                    <a:pt x="706" y="3288"/>
                  </a:lnTo>
                  <a:lnTo>
                    <a:pt x="585" y="3167"/>
                  </a:lnTo>
                  <a:lnTo>
                    <a:pt x="463" y="3020"/>
                  </a:lnTo>
                  <a:lnTo>
                    <a:pt x="365" y="2874"/>
                  </a:lnTo>
                  <a:lnTo>
                    <a:pt x="268" y="2728"/>
                  </a:lnTo>
                  <a:lnTo>
                    <a:pt x="195" y="2558"/>
                  </a:lnTo>
                  <a:lnTo>
                    <a:pt x="122" y="2387"/>
                  </a:lnTo>
                  <a:lnTo>
                    <a:pt x="73" y="2217"/>
                  </a:lnTo>
                  <a:lnTo>
                    <a:pt x="24" y="2022"/>
                  </a:lnTo>
                  <a:lnTo>
                    <a:pt x="0" y="1827"/>
                  </a:lnTo>
                  <a:lnTo>
                    <a:pt x="0" y="1657"/>
                  </a:lnTo>
                  <a:lnTo>
                    <a:pt x="0" y="1657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38;p43"/>
            <p:cNvSpPr/>
            <p:nvPr/>
          </p:nvSpPr>
          <p:spPr>
            <a:xfrm>
              <a:off x="4071800" y="2372825"/>
              <a:ext cx="172925" cy="400050"/>
            </a:xfrm>
            <a:custGeom>
              <a:avLst/>
              <a:gdLst/>
              <a:ahLst/>
              <a:cxnLst/>
              <a:rect l="l" t="t" r="r" b="b"/>
              <a:pathLst>
                <a:path w="6917" h="16002" fill="none" extrusionOk="0">
                  <a:moveTo>
                    <a:pt x="4189" y="0"/>
                  </a:moveTo>
                  <a:lnTo>
                    <a:pt x="4189" y="0"/>
                  </a:lnTo>
                  <a:lnTo>
                    <a:pt x="4019" y="98"/>
                  </a:lnTo>
                  <a:lnTo>
                    <a:pt x="3848" y="147"/>
                  </a:lnTo>
                  <a:lnTo>
                    <a:pt x="3653" y="195"/>
                  </a:lnTo>
                  <a:lnTo>
                    <a:pt x="3459" y="220"/>
                  </a:lnTo>
                  <a:lnTo>
                    <a:pt x="3459" y="220"/>
                  </a:lnTo>
                  <a:lnTo>
                    <a:pt x="3264" y="195"/>
                  </a:lnTo>
                  <a:lnTo>
                    <a:pt x="3069" y="147"/>
                  </a:lnTo>
                  <a:lnTo>
                    <a:pt x="2898" y="98"/>
                  </a:lnTo>
                  <a:lnTo>
                    <a:pt x="2728" y="0"/>
                  </a:lnTo>
                  <a:lnTo>
                    <a:pt x="2728" y="0"/>
                  </a:lnTo>
                  <a:lnTo>
                    <a:pt x="2533" y="49"/>
                  </a:lnTo>
                  <a:lnTo>
                    <a:pt x="2338" y="122"/>
                  </a:lnTo>
                  <a:lnTo>
                    <a:pt x="2168" y="195"/>
                  </a:lnTo>
                  <a:lnTo>
                    <a:pt x="2022" y="293"/>
                  </a:lnTo>
                  <a:lnTo>
                    <a:pt x="1705" y="488"/>
                  </a:lnTo>
                  <a:lnTo>
                    <a:pt x="1437" y="755"/>
                  </a:lnTo>
                  <a:lnTo>
                    <a:pt x="1169" y="1072"/>
                  </a:lnTo>
                  <a:lnTo>
                    <a:pt x="950" y="1413"/>
                  </a:lnTo>
                  <a:lnTo>
                    <a:pt x="755" y="1803"/>
                  </a:lnTo>
                  <a:lnTo>
                    <a:pt x="585" y="2217"/>
                  </a:lnTo>
                  <a:lnTo>
                    <a:pt x="439" y="2704"/>
                  </a:lnTo>
                  <a:lnTo>
                    <a:pt x="317" y="3191"/>
                  </a:lnTo>
                  <a:lnTo>
                    <a:pt x="219" y="3727"/>
                  </a:lnTo>
                  <a:lnTo>
                    <a:pt x="146" y="4311"/>
                  </a:lnTo>
                  <a:lnTo>
                    <a:pt x="73" y="4896"/>
                  </a:lnTo>
                  <a:lnTo>
                    <a:pt x="24" y="5529"/>
                  </a:lnTo>
                  <a:lnTo>
                    <a:pt x="0" y="6187"/>
                  </a:lnTo>
                  <a:lnTo>
                    <a:pt x="0" y="6869"/>
                  </a:lnTo>
                  <a:lnTo>
                    <a:pt x="0" y="6869"/>
                  </a:lnTo>
                  <a:lnTo>
                    <a:pt x="24" y="7015"/>
                  </a:lnTo>
                  <a:lnTo>
                    <a:pt x="49" y="7161"/>
                  </a:lnTo>
                  <a:lnTo>
                    <a:pt x="98" y="7307"/>
                  </a:lnTo>
                  <a:lnTo>
                    <a:pt x="171" y="7404"/>
                  </a:lnTo>
                  <a:lnTo>
                    <a:pt x="244" y="7502"/>
                  </a:lnTo>
                  <a:lnTo>
                    <a:pt x="317" y="7575"/>
                  </a:lnTo>
                  <a:lnTo>
                    <a:pt x="414" y="7624"/>
                  </a:lnTo>
                  <a:lnTo>
                    <a:pt x="487" y="7624"/>
                  </a:lnTo>
                  <a:lnTo>
                    <a:pt x="487" y="7624"/>
                  </a:lnTo>
                  <a:lnTo>
                    <a:pt x="633" y="7624"/>
                  </a:lnTo>
                  <a:lnTo>
                    <a:pt x="731" y="7575"/>
                  </a:lnTo>
                  <a:lnTo>
                    <a:pt x="804" y="7502"/>
                  </a:lnTo>
                  <a:lnTo>
                    <a:pt x="877" y="7404"/>
                  </a:lnTo>
                  <a:lnTo>
                    <a:pt x="926" y="7307"/>
                  </a:lnTo>
                  <a:lnTo>
                    <a:pt x="950" y="7161"/>
                  </a:lnTo>
                  <a:lnTo>
                    <a:pt x="974" y="6869"/>
                  </a:lnTo>
                  <a:lnTo>
                    <a:pt x="974" y="6869"/>
                  </a:lnTo>
                  <a:lnTo>
                    <a:pt x="999" y="6503"/>
                  </a:lnTo>
                  <a:lnTo>
                    <a:pt x="1023" y="6089"/>
                  </a:lnTo>
                  <a:lnTo>
                    <a:pt x="1145" y="5091"/>
                  </a:lnTo>
                  <a:lnTo>
                    <a:pt x="1291" y="4092"/>
                  </a:lnTo>
                  <a:lnTo>
                    <a:pt x="1364" y="3654"/>
                  </a:lnTo>
                  <a:lnTo>
                    <a:pt x="1461" y="3288"/>
                  </a:lnTo>
                  <a:lnTo>
                    <a:pt x="1461" y="3288"/>
                  </a:lnTo>
                  <a:lnTo>
                    <a:pt x="1413" y="3094"/>
                  </a:lnTo>
                  <a:lnTo>
                    <a:pt x="1388" y="2899"/>
                  </a:lnTo>
                  <a:lnTo>
                    <a:pt x="1388" y="2704"/>
                  </a:lnTo>
                  <a:lnTo>
                    <a:pt x="1413" y="2533"/>
                  </a:lnTo>
                  <a:lnTo>
                    <a:pt x="1437" y="2387"/>
                  </a:lnTo>
                  <a:lnTo>
                    <a:pt x="1510" y="2241"/>
                  </a:lnTo>
                  <a:lnTo>
                    <a:pt x="1583" y="2119"/>
                  </a:lnTo>
                  <a:lnTo>
                    <a:pt x="1656" y="2046"/>
                  </a:lnTo>
                  <a:lnTo>
                    <a:pt x="1656" y="2046"/>
                  </a:lnTo>
                  <a:lnTo>
                    <a:pt x="1583" y="2144"/>
                  </a:lnTo>
                  <a:lnTo>
                    <a:pt x="1534" y="2290"/>
                  </a:lnTo>
                  <a:lnTo>
                    <a:pt x="1486" y="2485"/>
                  </a:lnTo>
                  <a:lnTo>
                    <a:pt x="1486" y="2680"/>
                  </a:lnTo>
                  <a:lnTo>
                    <a:pt x="1510" y="2874"/>
                  </a:lnTo>
                  <a:lnTo>
                    <a:pt x="1559" y="3069"/>
                  </a:lnTo>
                  <a:lnTo>
                    <a:pt x="1608" y="3167"/>
                  </a:lnTo>
                  <a:lnTo>
                    <a:pt x="1681" y="3264"/>
                  </a:lnTo>
                  <a:lnTo>
                    <a:pt x="1754" y="3337"/>
                  </a:lnTo>
                  <a:lnTo>
                    <a:pt x="1851" y="3410"/>
                  </a:lnTo>
                  <a:lnTo>
                    <a:pt x="1851" y="3410"/>
                  </a:lnTo>
                  <a:lnTo>
                    <a:pt x="1900" y="3775"/>
                  </a:lnTo>
                  <a:lnTo>
                    <a:pt x="1924" y="3970"/>
                  </a:lnTo>
                  <a:lnTo>
                    <a:pt x="1949" y="4190"/>
                  </a:lnTo>
                  <a:lnTo>
                    <a:pt x="1924" y="4433"/>
                  </a:lnTo>
                  <a:lnTo>
                    <a:pt x="1900" y="4725"/>
                  </a:lnTo>
                  <a:lnTo>
                    <a:pt x="1827" y="5018"/>
                  </a:lnTo>
                  <a:lnTo>
                    <a:pt x="1705" y="5383"/>
                  </a:lnTo>
                  <a:lnTo>
                    <a:pt x="1705" y="5383"/>
                  </a:lnTo>
                  <a:lnTo>
                    <a:pt x="1510" y="5894"/>
                  </a:lnTo>
                  <a:lnTo>
                    <a:pt x="1364" y="6381"/>
                  </a:lnTo>
                  <a:lnTo>
                    <a:pt x="1267" y="6820"/>
                  </a:lnTo>
                  <a:lnTo>
                    <a:pt x="1218" y="7210"/>
                  </a:lnTo>
                  <a:lnTo>
                    <a:pt x="1169" y="7599"/>
                  </a:lnTo>
                  <a:lnTo>
                    <a:pt x="1169" y="7989"/>
                  </a:lnTo>
                  <a:lnTo>
                    <a:pt x="1194" y="8793"/>
                  </a:lnTo>
                  <a:lnTo>
                    <a:pt x="1194" y="8793"/>
                  </a:lnTo>
                  <a:lnTo>
                    <a:pt x="1242" y="9962"/>
                  </a:lnTo>
                  <a:lnTo>
                    <a:pt x="1291" y="11131"/>
                  </a:lnTo>
                  <a:lnTo>
                    <a:pt x="1315" y="13201"/>
                  </a:lnTo>
                  <a:lnTo>
                    <a:pt x="1340" y="14686"/>
                  </a:lnTo>
                  <a:lnTo>
                    <a:pt x="1340" y="15271"/>
                  </a:lnTo>
                  <a:lnTo>
                    <a:pt x="1340" y="15271"/>
                  </a:lnTo>
                  <a:lnTo>
                    <a:pt x="1364" y="15490"/>
                  </a:lnTo>
                  <a:lnTo>
                    <a:pt x="1413" y="15661"/>
                  </a:lnTo>
                  <a:lnTo>
                    <a:pt x="1486" y="15782"/>
                  </a:lnTo>
                  <a:lnTo>
                    <a:pt x="1583" y="15880"/>
                  </a:lnTo>
                  <a:lnTo>
                    <a:pt x="1656" y="15953"/>
                  </a:lnTo>
                  <a:lnTo>
                    <a:pt x="1729" y="15977"/>
                  </a:lnTo>
                  <a:lnTo>
                    <a:pt x="1827" y="16002"/>
                  </a:lnTo>
                  <a:lnTo>
                    <a:pt x="1827" y="16002"/>
                  </a:lnTo>
                  <a:lnTo>
                    <a:pt x="1949" y="16002"/>
                  </a:lnTo>
                  <a:lnTo>
                    <a:pt x="2070" y="15953"/>
                  </a:lnTo>
                  <a:lnTo>
                    <a:pt x="2168" y="15904"/>
                  </a:lnTo>
                  <a:lnTo>
                    <a:pt x="2241" y="15831"/>
                  </a:lnTo>
                  <a:lnTo>
                    <a:pt x="2314" y="15758"/>
                  </a:lnTo>
                  <a:lnTo>
                    <a:pt x="2387" y="15636"/>
                  </a:lnTo>
                  <a:lnTo>
                    <a:pt x="2411" y="15490"/>
                  </a:lnTo>
                  <a:lnTo>
                    <a:pt x="2460" y="15344"/>
                  </a:lnTo>
                  <a:lnTo>
                    <a:pt x="3142" y="8525"/>
                  </a:lnTo>
                  <a:lnTo>
                    <a:pt x="3142" y="8525"/>
                  </a:lnTo>
                  <a:lnTo>
                    <a:pt x="3142" y="8427"/>
                  </a:lnTo>
                  <a:lnTo>
                    <a:pt x="3191" y="8257"/>
                  </a:lnTo>
                  <a:lnTo>
                    <a:pt x="3239" y="8159"/>
                  </a:lnTo>
                  <a:lnTo>
                    <a:pt x="3288" y="8062"/>
                  </a:lnTo>
                  <a:lnTo>
                    <a:pt x="3361" y="7989"/>
                  </a:lnTo>
                  <a:lnTo>
                    <a:pt x="3459" y="7965"/>
                  </a:lnTo>
                  <a:lnTo>
                    <a:pt x="3459" y="7965"/>
                  </a:lnTo>
                  <a:lnTo>
                    <a:pt x="3556" y="7989"/>
                  </a:lnTo>
                  <a:lnTo>
                    <a:pt x="3629" y="8062"/>
                  </a:lnTo>
                  <a:lnTo>
                    <a:pt x="3678" y="8159"/>
                  </a:lnTo>
                  <a:lnTo>
                    <a:pt x="3726" y="8257"/>
                  </a:lnTo>
                  <a:lnTo>
                    <a:pt x="3775" y="8427"/>
                  </a:lnTo>
                  <a:lnTo>
                    <a:pt x="3775" y="8525"/>
                  </a:lnTo>
                  <a:lnTo>
                    <a:pt x="4457" y="15344"/>
                  </a:lnTo>
                  <a:lnTo>
                    <a:pt x="4457" y="15344"/>
                  </a:lnTo>
                  <a:lnTo>
                    <a:pt x="4506" y="15490"/>
                  </a:lnTo>
                  <a:lnTo>
                    <a:pt x="4530" y="15636"/>
                  </a:lnTo>
                  <a:lnTo>
                    <a:pt x="4603" y="15758"/>
                  </a:lnTo>
                  <a:lnTo>
                    <a:pt x="4676" y="15831"/>
                  </a:lnTo>
                  <a:lnTo>
                    <a:pt x="4749" y="15904"/>
                  </a:lnTo>
                  <a:lnTo>
                    <a:pt x="4847" y="15953"/>
                  </a:lnTo>
                  <a:lnTo>
                    <a:pt x="4969" y="16002"/>
                  </a:lnTo>
                  <a:lnTo>
                    <a:pt x="5090" y="16002"/>
                  </a:lnTo>
                  <a:lnTo>
                    <a:pt x="5090" y="16002"/>
                  </a:lnTo>
                  <a:lnTo>
                    <a:pt x="5188" y="15977"/>
                  </a:lnTo>
                  <a:lnTo>
                    <a:pt x="5261" y="15953"/>
                  </a:lnTo>
                  <a:lnTo>
                    <a:pt x="5334" y="15880"/>
                  </a:lnTo>
                  <a:lnTo>
                    <a:pt x="5431" y="15782"/>
                  </a:lnTo>
                  <a:lnTo>
                    <a:pt x="5504" y="15661"/>
                  </a:lnTo>
                  <a:lnTo>
                    <a:pt x="5553" y="15490"/>
                  </a:lnTo>
                  <a:lnTo>
                    <a:pt x="5577" y="15271"/>
                  </a:lnTo>
                  <a:lnTo>
                    <a:pt x="5577" y="15271"/>
                  </a:lnTo>
                  <a:lnTo>
                    <a:pt x="5577" y="14686"/>
                  </a:lnTo>
                  <a:lnTo>
                    <a:pt x="5602" y="13201"/>
                  </a:lnTo>
                  <a:lnTo>
                    <a:pt x="5626" y="11131"/>
                  </a:lnTo>
                  <a:lnTo>
                    <a:pt x="5675" y="9962"/>
                  </a:lnTo>
                  <a:lnTo>
                    <a:pt x="5724" y="8793"/>
                  </a:lnTo>
                  <a:lnTo>
                    <a:pt x="5724" y="8793"/>
                  </a:lnTo>
                  <a:lnTo>
                    <a:pt x="5748" y="7989"/>
                  </a:lnTo>
                  <a:lnTo>
                    <a:pt x="5748" y="7599"/>
                  </a:lnTo>
                  <a:lnTo>
                    <a:pt x="5699" y="7210"/>
                  </a:lnTo>
                  <a:lnTo>
                    <a:pt x="5650" y="6820"/>
                  </a:lnTo>
                  <a:lnTo>
                    <a:pt x="5553" y="6381"/>
                  </a:lnTo>
                  <a:lnTo>
                    <a:pt x="5407" y="5894"/>
                  </a:lnTo>
                  <a:lnTo>
                    <a:pt x="5212" y="5383"/>
                  </a:lnTo>
                  <a:lnTo>
                    <a:pt x="5212" y="5383"/>
                  </a:lnTo>
                  <a:lnTo>
                    <a:pt x="5090" y="5018"/>
                  </a:lnTo>
                  <a:lnTo>
                    <a:pt x="5017" y="4725"/>
                  </a:lnTo>
                  <a:lnTo>
                    <a:pt x="4993" y="4433"/>
                  </a:lnTo>
                  <a:lnTo>
                    <a:pt x="4969" y="4190"/>
                  </a:lnTo>
                  <a:lnTo>
                    <a:pt x="4993" y="3970"/>
                  </a:lnTo>
                  <a:lnTo>
                    <a:pt x="5017" y="3775"/>
                  </a:lnTo>
                  <a:lnTo>
                    <a:pt x="5066" y="3410"/>
                  </a:lnTo>
                  <a:lnTo>
                    <a:pt x="5066" y="3410"/>
                  </a:lnTo>
                  <a:lnTo>
                    <a:pt x="5163" y="3337"/>
                  </a:lnTo>
                  <a:lnTo>
                    <a:pt x="5236" y="3264"/>
                  </a:lnTo>
                  <a:lnTo>
                    <a:pt x="5310" y="3167"/>
                  </a:lnTo>
                  <a:lnTo>
                    <a:pt x="5358" y="3069"/>
                  </a:lnTo>
                  <a:lnTo>
                    <a:pt x="5407" y="2874"/>
                  </a:lnTo>
                  <a:lnTo>
                    <a:pt x="5431" y="2680"/>
                  </a:lnTo>
                  <a:lnTo>
                    <a:pt x="5431" y="2485"/>
                  </a:lnTo>
                  <a:lnTo>
                    <a:pt x="5383" y="2290"/>
                  </a:lnTo>
                  <a:lnTo>
                    <a:pt x="5334" y="2144"/>
                  </a:lnTo>
                  <a:lnTo>
                    <a:pt x="5261" y="2046"/>
                  </a:lnTo>
                  <a:lnTo>
                    <a:pt x="5261" y="2046"/>
                  </a:lnTo>
                  <a:lnTo>
                    <a:pt x="5334" y="2119"/>
                  </a:lnTo>
                  <a:lnTo>
                    <a:pt x="5407" y="2241"/>
                  </a:lnTo>
                  <a:lnTo>
                    <a:pt x="5480" y="2387"/>
                  </a:lnTo>
                  <a:lnTo>
                    <a:pt x="5504" y="2533"/>
                  </a:lnTo>
                  <a:lnTo>
                    <a:pt x="5529" y="2704"/>
                  </a:lnTo>
                  <a:lnTo>
                    <a:pt x="5529" y="2899"/>
                  </a:lnTo>
                  <a:lnTo>
                    <a:pt x="5504" y="3094"/>
                  </a:lnTo>
                  <a:lnTo>
                    <a:pt x="5456" y="3288"/>
                  </a:lnTo>
                  <a:lnTo>
                    <a:pt x="5456" y="3288"/>
                  </a:lnTo>
                  <a:lnTo>
                    <a:pt x="5553" y="3654"/>
                  </a:lnTo>
                  <a:lnTo>
                    <a:pt x="5626" y="4092"/>
                  </a:lnTo>
                  <a:lnTo>
                    <a:pt x="5772" y="5091"/>
                  </a:lnTo>
                  <a:lnTo>
                    <a:pt x="5894" y="6089"/>
                  </a:lnTo>
                  <a:lnTo>
                    <a:pt x="5918" y="6503"/>
                  </a:lnTo>
                  <a:lnTo>
                    <a:pt x="5943" y="6869"/>
                  </a:lnTo>
                  <a:lnTo>
                    <a:pt x="5943" y="6869"/>
                  </a:lnTo>
                  <a:lnTo>
                    <a:pt x="5967" y="7161"/>
                  </a:lnTo>
                  <a:lnTo>
                    <a:pt x="5991" y="7307"/>
                  </a:lnTo>
                  <a:lnTo>
                    <a:pt x="6040" y="7404"/>
                  </a:lnTo>
                  <a:lnTo>
                    <a:pt x="6113" y="7502"/>
                  </a:lnTo>
                  <a:lnTo>
                    <a:pt x="6186" y="7575"/>
                  </a:lnTo>
                  <a:lnTo>
                    <a:pt x="6284" y="7624"/>
                  </a:lnTo>
                  <a:lnTo>
                    <a:pt x="6430" y="7624"/>
                  </a:lnTo>
                  <a:lnTo>
                    <a:pt x="6430" y="7624"/>
                  </a:lnTo>
                  <a:lnTo>
                    <a:pt x="6503" y="7624"/>
                  </a:lnTo>
                  <a:lnTo>
                    <a:pt x="6600" y="7575"/>
                  </a:lnTo>
                  <a:lnTo>
                    <a:pt x="6673" y="7502"/>
                  </a:lnTo>
                  <a:lnTo>
                    <a:pt x="6746" y="7404"/>
                  </a:lnTo>
                  <a:lnTo>
                    <a:pt x="6820" y="7307"/>
                  </a:lnTo>
                  <a:lnTo>
                    <a:pt x="6868" y="7161"/>
                  </a:lnTo>
                  <a:lnTo>
                    <a:pt x="6893" y="7015"/>
                  </a:lnTo>
                  <a:lnTo>
                    <a:pt x="6917" y="6869"/>
                  </a:lnTo>
                  <a:lnTo>
                    <a:pt x="6917" y="6869"/>
                  </a:lnTo>
                  <a:lnTo>
                    <a:pt x="6917" y="6187"/>
                  </a:lnTo>
                  <a:lnTo>
                    <a:pt x="6893" y="5529"/>
                  </a:lnTo>
                  <a:lnTo>
                    <a:pt x="6844" y="4896"/>
                  </a:lnTo>
                  <a:lnTo>
                    <a:pt x="6771" y="4311"/>
                  </a:lnTo>
                  <a:lnTo>
                    <a:pt x="6698" y="3727"/>
                  </a:lnTo>
                  <a:lnTo>
                    <a:pt x="6600" y="3191"/>
                  </a:lnTo>
                  <a:lnTo>
                    <a:pt x="6479" y="2704"/>
                  </a:lnTo>
                  <a:lnTo>
                    <a:pt x="6332" y="2217"/>
                  </a:lnTo>
                  <a:lnTo>
                    <a:pt x="6162" y="1803"/>
                  </a:lnTo>
                  <a:lnTo>
                    <a:pt x="5967" y="1413"/>
                  </a:lnTo>
                  <a:lnTo>
                    <a:pt x="5748" y="1072"/>
                  </a:lnTo>
                  <a:lnTo>
                    <a:pt x="5480" y="755"/>
                  </a:lnTo>
                  <a:lnTo>
                    <a:pt x="5212" y="488"/>
                  </a:lnTo>
                  <a:lnTo>
                    <a:pt x="4895" y="293"/>
                  </a:lnTo>
                  <a:lnTo>
                    <a:pt x="4749" y="195"/>
                  </a:lnTo>
                  <a:lnTo>
                    <a:pt x="4579" y="122"/>
                  </a:lnTo>
                  <a:lnTo>
                    <a:pt x="4384" y="49"/>
                  </a:lnTo>
                  <a:lnTo>
                    <a:pt x="4189" y="0"/>
                  </a:lnTo>
                  <a:lnTo>
                    <a:pt x="4189" y="0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6" name="Google Shape;633;p43"/>
          <p:cNvGrpSpPr/>
          <p:nvPr/>
        </p:nvGrpSpPr>
        <p:grpSpPr>
          <a:xfrm>
            <a:off x="7378114" y="740873"/>
            <a:ext cx="140237" cy="318339"/>
            <a:chOff x="4747025" y="2332025"/>
            <a:chExt cx="166850" cy="378750"/>
          </a:xfrm>
        </p:grpSpPr>
        <p:sp>
          <p:nvSpPr>
            <p:cNvPr id="77" name="Google Shape;634;p43"/>
            <p:cNvSpPr/>
            <p:nvPr/>
          </p:nvSpPr>
          <p:spPr>
            <a:xfrm>
              <a:off x="4747025" y="2427025"/>
              <a:ext cx="166850" cy="283750"/>
            </a:xfrm>
            <a:custGeom>
              <a:avLst/>
              <a:gdLst/>
              <a:ahLst/>
              <a:cxnLst/>
              <a:rect l="l" t="t" r="r" b="b"/>
              <a:pathLst>
                <a:path w="6674" h="11350" fill="none" extrusionOk="0">
                  <a:moveTo>
                    <a:pt x="4019" y="0"/>
                  </a:moveTo>
                  <a:lnTo>
                    <a:pt x="4019" y="0"/>
                  </a:lnTo>
                  <a:lnTo>
                    <a:pt x="3873" y="73"/>
                  </a:lnTo>
                  <a:lnTo>
                    <a:pt x="3703" y="122"/>
                  </a:lnTo>
                  <a:lnTo>
                    <a:pt x="3508" y="171"/>
                  </a:lnTo>
                  <a:lnTo>
                    <a:pt x="3337" y="171"/>
                  </a:lnTo>
                  <a:lnTo>
                    <a:pt x="3337" y="171"/>
                  </a:lnTo>
                  <a:lnTo>
                    <a:pt x="3167" y="171"/>
                  </a:lnTo>
                  <a:lnTo>
                    <a:pt x="2996" y="146"/>
                  </a:lnTo>
                  <a:lnTo>
                    <a:pt x="2826" y="73"/>
                  </a:lnTo>
                  <a:lnTo>
                    <a:pt x="2655" y="24"/>
                  </a:lnTo>
                  <a:lnTo>
                    <a:pt x="2655" y="24"/>
                  </a:lnTo>
                  <a:lnTo>
                    <a:pt x="2412" y="24"/>
                  </a:lnTo>
                  <a:lnTo>
                    <a:pt x="2168" y="97"/>
                  </a:lnTo>
                  <a:lnTo>
                    <a:pt x="1949" y="171"/>
                  </a:lnTo>
                  <a:lnTo>
                    <a:pt x="1706" y="317"/>
                  </a:lnTo>
                  <a:lnTo>
                    <a:pt x="1486" y="487"/>
                  </a:lnTo>
                  <a:lnTo>
                    <a:pt x="1243" y="682"/>
                  </a:lnTo>
                  <a:lnTo>
                    <a:pt x="1048" y="926"/>
                  </a:lnTo>
                  <a:lnTo>
                    <a:pt x="853" y="1193"/>
                  </a:lnTo>
                  <a:lnTo>
                    <a:pt x="658" y="1510"/>
                  </a:lnTo>
                  <a:lnTo>
                    <a:pt x="512" y="1851"/>
                  </a:lnTo>
                  <a:lnTo>
                    <a:pt x="366" y="2216"/>
                  </a:lnTo>
                  <a:lnTo>
                    <a:pt x="244" y="2630"/>
                  </a:lnTo>
                  <a:lnTo>
                    <a:pt x="123" y="3093"/>
                  </a:lnTo>
                  <a:lnTo>
                    <a:pt x="49" y="3580"/>
                  </a:lnTo>
                  <a:lnTo>
                    <a:pt x="1" y="4092"/>
                  </a:lnTo>
                  <a:lnTo>
                    <a:pt x="1" y="4652"/>
                  </a:lnTo>
                  <a:lnTo>
                    <a:pt x="1" y="4652"/>
                  </a:lnTo>
                  <a:lnTo>
                    <a:pt x="1" y="4774"/>
                  </a:lnTo>
                  <a:lnTo>
                    <a:pt x="25" y="4895"/>
                  </a:lnTo>
                  <a:lnTo>
                    <a:pt x="74" y="4993"/>
                  </a:lnTo>
                  <a:lnTo>
                    <a:pt x="147" y="5090"/>
                  </a:lnTo>
                  <a:lnTo>
                    <a:pt x="220" y="5163"/>
                  </a:lnTo>
                  <a:lnTo>
                    <a:pt x="317" y="5236"/>
                  </a:lnTo>
                  <a:lnTo>
                    <a:pt x="415" y="5261"/>
                  </a:lnTo>
                  <a:lnTo>
                    <a:pt x="537" y="5285"/>
                  </a:lnTo>
                  <a:lnTo>
                    <a:pt x="537" y="5285"/>
                  </a:lnTo>
                  <a:lnTo>
                    <a:pt x="658" y="5261"/>
                  </a:lnTo>
                  <a:lnTo>
                    <a:pt x="756" y="5236"/>
                  </a:lnTo>
                  <a:lnTo>
                    <a:pt x="853" y="5163"/>
                  </a:lnTo>
                  <a:lnTo>
                    <a:pt x="926" y="5090"/>
                  </a:lnTo>
                  <a:lnTo>
                    <a:pt x="999" y="4993"/>
                  </a:lnTo>
                  <a:lnTo>
                    <a:pt x="1024" y="4895"/>
                  </a:lnTo>
                  <a:lnTo>
                    <a:pt x="1048" y="4774"/>
                  </a:lnTo>
                  <a:lnTo>
                    <a:pt x="1072" y="4652"/>
                  </a:lnTo>
                  <a:lnTo>
                    <a:pt x="1072" y="4652"/>
                  </a:lnTo>
                  <a:lnTo>
                    <a:pt x="1097" y="4189"/>
                  </a:lnTo>
                  <a:lnTo>
                    <a:pt x="1145" y="3726"/>
                  </a:lnTo>
                  <a:lnTo>
                    <a:pt x="1218" y="3312"/>
                  </a:lnTo>
                  <a:lnTo>
                    <a:pt x="1316" y="2923"/>
                  </a:lnTo>
                  <a:lnTo>
                    <a:pt x="1438" y="2582"/>
                  </a:lnTo>
                  <a:lnTo>
                    <a:pt x="1535" y="2338"/>
                  </a:lnTo>
                  <a:lnTo>
                    <a:pt x="1633" y="2168"/>
                  </a:lnTo>
                  <a:lnTo>
                    <a:pt x="1681" y="2143"/>
                  </a:lnTo>
                  <a:lnTo>
                    <a:pt x="1706" y="2143"/>
                  </a:lnTo>
                  <a:lnTo>
                    <a:pt x="1706" y="2143"/>
                  </a:lnTo>
                  <a:lnTo>
                    <a:pt x="1730" y="2241"/>
                  </a:lnTo>
                  <a:lnTo>
                    <a:pt x="1730" y="2509"/>
                  </a:lnTo>
                  <a:lnTo>
                    <a:pt x="1681" y="3483"/>
                  </a:lnTo>
                  <a:lnTo>
                    <a:pt x="1608" y="4822"/>
                  </a:lnTo>
                  <a:lnTo>
                    <a:pt x="1486" y="6357"/>
                  </a:lnTo>
                  <a:lnTo>
                    <a:pt x="1243" y="9231"/>
                  </a:lnTo>
                  <a:lnTo>
                    <a:pt x="1145" y="10521"/>
                  </a:lnTo>
                  <a:lnTo>
                    <a:pt x="1145" y="10521"/>
                  </a:lnTo>
                  <a:lnTo>
                    <a:pt x="1145" y="10668"/>
                  </a:lnTo>
                  <a:lnTo>
                    <a:pt x="1145" y="10814"/>
                  </a:lnTo>
                  <a:lnTo>
                    <a:pt x="1194" y="10935"/>
                  </a:lnTo>
                  <a:lnTo>
                    <a:pt x="1267" y="11057"/>
                  </a:lnTo>
                  <a:lnTo>
                    <a:pt x="1340" y="11155"/>
                  </a:lnTo>
                  <a:lnTo>
                    <a:pt x="1462" y="11252"/>
                  </a:lnTo>
                  <a:lnTo>
                    <a:pt x="1584" y="11325"/>
                  </a:lnTo>
                  <a:lnTo>
                    <a:pt x="1706" y="11349"/>
                  </a:lnTo>
                  <a:lnTo>
                    <a:pt x="1706" y="11349"/>
                  </a:lnTo>
                  <a:lnTo>
                    <a:pt x="1827" y="11349"/>
                  </a:lnTo>
                  <a:lnTo>
                    <a:pt x="1827" y="11349"/>
                  </a:lnTo>
                  <a:lnTo>
                    <a:pt x="1949" y="11349"/>
                  </a:lnTo>
                  <a:lnTo>
                    <a:pt x="2071" y="11325"/>
                  </a:lnTo>
                  <a:lnTo>
                    <a:pt x="2168" y="11252"/>
                  </a:lnTo>
                  <a:lnTo>
                    <a:pt x="2266" y="11179"/>
                  </a:lnTo>
                  <a:lnTo>
                    <a:pt x="2339" y="11106"/>
                  </a:lnTo>
                  <a:lnTo>
                    <a:pt x="2412" y="11008"/>
                  </a:lnTo>
                  <a:lnTo>
                    <a:pt x="2461" y="10887"/>
                  </a:lnTo>
                  <a:lnTo>
                    <a:pt x="2509" y="10765"/>
                  </a:lnTo>
                  <a:lnTo>
                    <a:pt x="3045" y="7014"/>
                  </a:lnTo>
                  <a:lnTo>
                    <a:pt x="3045" y="7014"/>
                  </a:lnTo>
                  <a:lnTo>
                    <a:pt x="3045" y="6966"/>
                  </a:lnTo>
                  <a:lnTo>
                    <a:pt x="3094" y="6868"/>
                  </a:lnTo>
                  <a:lnTo>
                    <a:pt x="3143" y="6819"/>
                  </a:lnTo>
                  <a:lnTo>
                    <a:pt x="3191" y="6771"/>
                  </a:lnTo>
                  <a:lnTo>
                    <a:pt x="3264" y="6746"/>
                  </a:lnTo>
                  <a:lnTo>
                    <a:pt x="3337" y="6722"/>
                  </a:lnTo>
                  <a:lnTo>
                    <a:pt x="3337" y="6722"/>
                  </a:lnTo>
                  <a:lnTo>
                    <a:pt x="3410" y="6746"/>
                  </a:lnTo>
                  <a:lnTo>
                    <a:pt x="3484" y="6771"/>
                  </a:lnTo>
                  <a:lnTo>
                    <a:pt x="3532" y="6819"/>
                  </a:lnTo>
                  <a:lnTo>
                    <a:pt x="3581" y="6868"/>
                  </a:lnTo>
                  <a:lnTo>
                    <a:pt x="3630" y="6966"/>
                  </a:lnTo>
                  <a:lnTo>
                    <a:pt x="3630" y="7014"/>
                  </a:lnTo>
                  <a:lnTo>
                    <a:pt x="4165" y="10765"/>
                  </a:lnTo>
                  <a:lnTo>
                    <a:pt x="4165" y="10765"/>
                  </a:lnTo>
                  <a:lnTo>
                    <a:pt x="4214" y="10887"/>
                  </a:lnTo>
                  <a:lnTo>
                    <a:pt x="4263" y="11008"/>
                  </a:lnTo>
                  <a:lnTo>
                    <a:pt x="4336" y="11106"/>
                  </a:lnTo>
                  <a:lnTo>
                    <a:pt x="4409" y="11179"/>
                  </a:lnTo>
                  <a:lnTo>
                    <a:pt x="4506" y="11252"/>
                  </a:lnTo>
                  <a:lnTo>
                    <a:pt x="4604" y="11325"/>
                  </a:lnTo>
                  <a:lnTo>
                    <a:pt x="4726" y="11349"/>
                  </a:lnTo>
                  <a:lnTo>
                    <a:pt x="4847" y="11349"/>
                  </a:lnTo>
                  <a:lnTo>
                    <a:pt x="4847" y="11349"/>
                  </a:lnTo>
                  <a:lnTo>
                    <a:pt x="4969" y="11349"/>
                  </a:lnTo>
                  <a:lnTo>
                    <a:pt x="4969" y="11349"/>
                  </a:lnTo>
                  <a:lnTo>
                    <a:pt x="5091" y="11325"/>
                  </a:lnTo>
                  <a:lnTo>
                    <a:pt x="5213" y="11252"/>
                  </a:lnTo>
                  <a:lnTo>
                    <a:pt x="5334" y="11155"/>
                  </a:lnTo>
                  <a:lnTo>
                    <a:pt x="5408" y="11057"/>
                  </a:lnTo>
                  <a:lnTo>
                    <a:pt x="5481" y="10935"/>
                  </a:lnTo>
                  <a:lnTo>
                    <a:pt x="5529" y="10814"/>
                  </a:lnTo>
                  <a:lnTo>
                    <a:pt x="5529" y="10668"/>
                  </a:lnTo>
                  <a:lnTo>
                    <a:pt x="5529" y="10521"/>
                  </a:lnTo>
                  <a:lnTo>
                    <a:pt x="5529" y="10521"/>
                  </a:lnTo>
                  <a:lnTo>
                    <a:pt x="5188" y="6381"/>
                  </a:lnTo>
                  <a:lnTo>
                    <a:pt x="4994" y="3507"/>
                  </a:lnTo>
                  <a:lnTo>
                    <a:pt x="4945" y="2533"/>
                  </a:lnTo>
                  <a:lnTo>
                    <a:pt x="4945" y="2241"/>
                  </a:lnTo>
                  <a:lnTo>
                    <a:pt x="4969" y="2143"/>
                  </a:lnTo>
                  <a:lnTo>
                    <a:pt x="4969" y="2143"/>
                  </a:lnTo>
                  <a:lnTo>
                    <a:pt x="4994" y="2143"/>
                  </a:lnTo>
                  <a:lnTo>
                    <a:pt x="5042" y="2168"/>
                  </a:lnTo>
                  <a:lnTo>
                    <a:pt x="5140" y="2314"/>
                  </a:lnTo>
                  <a:lnTo>
                    <a:pt x="5237" y="2557"/>
                  </a:lnTo>
                  <a:lnTo>
                    <a:pt x="5334" y="2898"/>
                  </a:lnTo>
                  <a:lnTo>
                    <a:pt x="5432" y="3288"/>
                  </a:lnTo>
                  <a:lnTo>
                    <a:pt x="5529" y="3726"/>
                  </a:lnTo>
                  <a:lnTo>
                    <a:pt x="5578" y="4189"/>
                  </a:lnTo>
                  <a:lnTo>
                    <a:pt x="5602" y="4652"/>
                  </a:lnTo>
                  <a:lnTo>
                    <a:pt x="5602" y="4652"/>
                  </a:lnTo>
                  <a:lnTo>
                    <a:pt x="5627" y="4774"/>
                  </a:lnTo>
                  <a:lnTo>
                    <a:pt x="5651" y="4895"/>
                  </a:lnTo>
                  <a:lnTo>
                    <a:pt x="5675" y="4993"/>
                  </a:lnTo>
                  <a:lnTo>
                    <a:pt x="5749" y="5090"/>
                  </a:lnTo>
                  <a:lnTo>
                    <a:pt x="5822" y="5163"/>
                  </a:lnTo>
                  <a:lnTo>
                    <a:pt x="5919" y="5236"/>
                  </a:lnTo>
                  <a:lnTo>
                    <a:pt x="6016" y="5261"/>
                  </a:lnTo>
                  <a:lnTo>
                    <a:pt x="6138" y="5285"/>
                  </a:lnTo>
                  <a:lnTo>
                    <a:pt x="6138" y="5285"/>
                  </a:lnTo>
                  <a:lnTo>
                    <a:pt x="6260" y="5261"/>
                  </a:lnTo>
                  <a:lnTo>
                    <a:pt x="6357" y="5236"/>
                  </a:lnTo>
                  <a:lnTo>
                    <a:pt x="6455" y="5163"/>
                  </a:lnTo>
                  <a:lnTo>
                    <a:pt x="6528" y="5090"/>
                  </a:lnTo>
                  <a:lnTo>
                    <a:pt x="6601" y="4993"/>
                  </a:lnTo>
                  <a:lnTo>
                    <a:pt x="6650" y="4895"/>
                  </a:lnTo>
                  <a:lnTo>
                    <a:pt x="6674" y="4774"/>
                  </a:lnTo>
                  <a:lnTo>
                    <a:pt x="6674" y="4652"/>
                  </a:lnTo>
                  <a:lnTo>
                    <a:pt x="6674" y="4652"/>
                  </a:lnTo>
                  <a:lnTo>
                    <a:pt x="6674" y="4092"/>
                  </a:lnTo>
                  <a:lnTo>
                    <a:pt x="6625" y="3556"/>
                  </a:lnTo>
                  <a:lnTo>
                    <a:pt x="6552" y="3069"/>
                  </a:lnTo>
                  <a:lnTo>
                    <a:pt x="6455" y="2630"/>
                  </a:lnTo>
                  <a:lnTo>
                    <a:pt x="6357" y="2216"/>
                  </a:lnTo>
                  <a:lnTo>
                    <a:pt x="6211" y="1827"/>
                  </a:lnTo>
                  <a:lnTo>
                    <a:pt x="6065" y="1486"/>
                  </a:lnTo>
                  <a:lnTo>
                    <a:pt x="5895" y="1169"/>
                  </a:lnTo>
                  <a:lnTo>
                    <a:pt x="5700" y="901"/>
                  </a:lnTo>
                  <a:lnTo>
                    <a:pt x="5505" y="658"/>
                  </a:lnTo>
                  <a:lnTo>
                    <a:pt x="5286" y="463"/>
                  </a:lnTo>
                  <a:lnTo>
                    <a:pt x="5042" y="292"/>
                  </a:lnTo>
                  <a:lnTo>
                    <a:pt x="4799" y="171"/>
                  </a:lnTo>
                  <a:lnTo>
                    <a:pt x="4555" y="73"/>
                  </a:lnTo>
                  <a:lnTo>
                    <a:pt x="4287" y="24"/>
                  </a:lnTo>
                  <a:lnTo>
                    <a:pt x="4019" y="0"/>
                  </a:lnTo>
                  <a:lnTo>
                    <a:pt x="4019" y="0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635;p43"/>
            <p:cNvSpPr/>
            <p:nvPr/>
          </p:nvSpPr>
          <p:spPr>
            <a:xfrm>
              <a:off x="4792100" y="2332025"/>
              <a:ext cx="76725" cy="84050"/>
            </a:xfrm>
            <a:custGeom>
              <a:avLst/>
              <a:gdLst/>
              <a:ahLst/>
              <a:cxnLst/>
              <a:rect l="l" t="t" r="r" b="b"/>
              <a:pathLst>
                <a:path w="3069" h="3362" fill="none" extrusionOk="0">
                  <a:moveTo>
                    <a:pt x="0" y="1511"/>
                  </a:moveTo>
                  <a:lnTo>
                    <a:pt x="0" y="1511"/>
                  </a:lnTo>
                  <a:lnTo>
                    <a:pt x="24" y="1340"/>
                  </a:lnTo>
                  <a:lnTo>
                    <a:pt x="49" y="1170"/>
                  </a:lnTo>
                  <a:lnTo>
                    <a:pt x="73" y="1024"/>
                  </a:lnTo>
                  <a:lnTo>
                    <a:pt x="122" y="877"/>
                  </a:lnTo>
                  <a:lnTo>
                    <a:pt x="195" y="756"/>
                  </a:lnTo>
                  <a:lnTo>
                    <a:pt x="268" y="634"/>
                  </a:lnTo>
                  <a:lnTo>
                    <a:pt x="365" y="512"/>
                  </a:lnTo>
                  <a:lnTo>
                    <a:pt x="463" y="415"/>
                  </a:lnTo>
                  <a:lnTo>
                    <a:pt x="682" y="220"/>
                  </a:lnTo>
                  <a:lnTo>
                    <a:pt x="950" y="98"/>
                  </a:lnTo>
                  <a:lnTo>
                    <a:pt x="1218" y="25"/>
                  </a:lnTo>
                  <a:lnTo>
                    <a:pt x="1534" y="1"/>
                  </a:lnTo>
                  <a:lnTo>
                    <a:pt x="1534" y="1"/>
                  </a:lnTo>
                  <a:lnTo>
                    <a:pt x="1851" y="25"/>
                  </a:lnTo>
                  <a:lnTo>
                    <a:pt x="2119" y="98"/>
                  </a:lnTo>
                  <a:lnTo>
                    <a:pt x="2387" y="220"/>
                  </a:lnTo>
                  <a:lnTo>
                    <a:pt x="2606" y="415"/>
                  </a:lnTo>
                  <a:lnTo>
                    <a:pt x="2703" y="512"/>
                  </a:lnTo>
                  <a:lnTo>
                    <a:pt x="2801" y="634"/>
                  </a:lnTo>
                  <a:lnTo>
                    <a:pt x="2874" y="756"/>
                  </a:lnTo>
                  <a:lnTo>
                    <a:pt x="2947" y="877"/>
                  </a:lnTo>
                  <a:lnTo>
                    <a:pt x="2996" y="1024"/>
                  </a:lnTo>
                  <a:lnTo>
                    <a:pt x="3020" y="1170"/>
                  </a:lnTo>
                  <a:lnTo>
                    <a:pt x="3044" y="1340"/>
                  </a:lnTo>
                  <a:lnTo>
                    <a:pt x="3069" y="1511"/>
                  </a:lnTo>
                  <a:lnTo>
                    <a:pt x="3069" y="1511"/>
                  </a:lnTo>
                  <a:lnTo>
                    <a:pt x="3044" y="1681"/>
                  </a:lnTo>
                  <a:lnTo>
                    <a:pt x="3020" y="1852"/>
                  </a:lnTo>
                  <a:lnTo>
                    <a:pt x="2947" y="2193"/>
                  </a:lnTo>
                  <a:lnTo>
                    <a:pt x="2801" y="2509"/>
                  </a:lnTo>
                  <a:lnTo>
                    <a:pt x="2606" y="2777"/>
                  </a:lnTo>
                  <a:lnTo>
                    <a:pt x="2509" y="2899"/>
                  </a:lnTo>
                  <a:lnTo>
                    <a:pt x="2387" y="3021"/>
                  </a:lnTo>
                  <a:lnTo>
                    <a:pt x="2265" y="3118"/>
                  </a:lnTo>
                  <a:lnTo>
                    <a:pt x="2119" y="3191"/>
                  </a:lnTo>
                  <a:lnTo>
                    <a:pt x="1997" y="3264"/>
                  </a:lnTo>
                  <a:lnTo>
                    <a:pt x="1851" y="3313"/>
                  </a:lnTo>
                  <a:lnTo>
                    <a:pt x="1681" y="3337"/>
                  </a:lnTo>
                  <a:lnTo>
                    <a:pt x="1534" y="3362"/>
                  </a:lnTo>
                  <a:lnTo>
                    <a:pt x="1534" y="3362"/>
                  </a:lnTo>
                  <a:lnTo>
                    <a:pt x="1388" y="3337"/>
                  </a:lnTo>
                  <a:lnTo>
                    <a:pt x="1218" y="3313"/>
                  </a:lnTo>
                  <a:lnTo>
                    <a:pt x="1072" y="3264"/>
                  </a:lnTo>
                  <a:lnTo>
                    <a:pt x="950" y="3191"/>
                  </a:lnTo>
                  <a:lnTo>
                    <a:pt x="804" y="3118"/>
                  </a:lnTo>
                  <a:lnTo>
                    <a:pt x="682" y="3021"/>
                  </a:lnTo>
                  <a:lnTo>
                    <a:pt x="560" y="2899"/>
                  </a:lnTo>
                  <a:lnTo>
                    <a:pt x="463" y="2777"/>
                  </a:lnTo>
                  <a:lnTo>
                    <a:pt x="268" y="2509"/>
                  </a:lnTo>
                  <a:lnTo>
                    <a:pt x="122" y="2193"/>
                  </a:lnTo>
                  <a:lnTo>
                    <a:pt x="49" y="1852"/>
                  </a:lnTo>
                  <a:lnTo>
                    <a:pt x="24" y="1681"/>
                  </a:lnTo>
                  <a:lnTo>
                    <a:pt x="0" y="1511"/>
                  </a:lnTo>
                  <a:lnTo>
                    <a:pt x="0" y="151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9" name="Google Shape;526;p43"/>
          <p:cNvGrpSpPr/>
          <p:nvPr/>
        </p:nvGrpSpPr>
        <p:grpSpPr>
          <a:xfrm>
            <a:off x="4508788" y="617819"/>
            <a:ext cx="336767" cy="383835"/>
            <a:chOff x="4630125" y="278900"/>
            <a:chExt cx="400675" cy="456675"/>
          </a:xfrm>
        </p:grpSpPr>
        <p:sp>
          <p:nvSpPr>
            <p:cNvPr id="80" name="Google Shape;527;p43"/>
            <p:cNvSpPr/>
            <p:nvPr/>
          </p:nvSpPr>
          <p:spPr>
            <a:xfrm>
              <a:off x="4659350" y="328825"/>
              <a:ext cx="371450" cy="96850"/>
            </a:xfrm>
            <a:custGeom>
              <a:avLst/>
              <a:gdLst/>
              <a:ahLst/>
              <a:cxnLst/>
              <a:rect l="l" t="t" r="r" b="b"/>
              <a:pathLst>
                <a:path w="14858" h="3874" fill="none" extrusionOk="0">
                  <a:moveTo>
                    <a:pt x="12763" y="1"/>
                  </a:moveTo>
                  <a:lnTo>
                    <a:pt x="926" y="1"/>
                  </a:lnTo>
                  <a:lnTo>
                    <a:pt x="926" y="1"/>
                  </a:lnTo>
                  <a:lnTo>
                    <a:pt x="731" y="25"/>
                  </a:lnTo>
                  <a:lnTo>
                    <a:pt x="561" y="74"/>
                  </a:lnTo>
                  <a:lnTo>
                    <a:pt x="390" y="171"/>
                  </a:lnTo>
                  <a:lnTo>
                    <a:pt x="269" y="269"/>
                  </a:lnTo>
                  <a:lnTo>
                    <a:pt x="147" y="415"/>
                  </a:lnTo>
                  <a:lnTo>
                    <a:pt x="74" y="561"/>
                  </a:lnTo>
                  <a:lnTo>
                    <a:pt x="1" y="732"/>
                  </a:lnTo>
                  <a:lnTo>
                    <a:pt x="1" y="926"/>
                  </a:lnTo>
                  <a:lnTo>
                    <a:pt x="1" y="2948"/>
                  </a:lnTo>
                  <a:lnTo>
                    <a:pt x="1" y="2948"/>
                  </a:lnTo>
                  <a:lnTo>
                    <a:pt x="1" y="3143"/>
                  </a:lnTo>
                  <a:lnTo>
                    <a:pt x="74" y="3313"/>
                  </a:lnTo>
                  <a:lnTo>
                    <a:pt x="147" y="3459"/>
                  </a:lnTo>
                  <a:lnTo>
                    <a:pt x="269" y="3605"/>
                  </a:lnTo>
                  <a:lnTo>
                    <a:pt x="390" y="3727"/>
                  </a:lnTo>
                  <a:lnTo>
                    <a:pt x="561" y="3800"/>
                  </a:lnTo>
                  <a:lnTo>
                    <a:pt x="731" y="3849"/>
                  </a:lnTo>
                  <a:lnTo>
                    <a:pt x="926" y="3873"/>
                  </a:lnTo>
                  <a:lnTo>
                    <a:pt x="12763" y="3873"/>
                  </a:lnTo>
                  <a:lnTo>
                    <a:pt x="14857" y="1949"/>
                  </a:lnTo>
                  <a:lnTo>
                    <a:pt x="12763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528;p43"/>
            <p:cNvSpPr/>
            <p:nvPr/>
          </p:nvSpPr>
          <p:spPr>
            <a:xfrm>
              <a:off x="4630125" y="452425"/>
              <a:ext cx="371450" cy="96850"/>
            </a:xfrm>
            <a:custGeom>
              <a:avLst/>
              <a:gdLst/>
              <a:ahLst/>
              <a:cxnLst/>
              <a:rect l="l" t="t" r="r" b="b"/>
              <a:pathLst>
                <a:path w="14858" h="3874" fill="none" extrusionOk="0">
                  <a:moveTo>
                    <a:pt x="2095" y="1"/>
                  </a:moveTo>
                  <a:lnTo>
                    <a:pt x="13932" y="1"/>
                  </a:lnTo>
                  <a:lnTo>
                    <a:pt x="13932" y="1"/>
                  </a:lnTo>
                  <a:lnTo>
                    <a:pt x="14126" y="25"/>
                  </a:lnTo>
                  <a:lnTo>
                    <a:pt x="14297" y="74"/>
                  </a:lnTo>
                  <a:lnTo>
                    <a:pt x="14467" y="147"/>
                  </a:lnTo>
                  <a:lnTo>
                    <a:pt x="14589" y="269"/>
                  </a:lnTo>
                  <a:lnTo>
                    <a:pt x="14711" y="415"/>
                  </a:lnTo>
                  <a:lnTo>
                    <a:pt x="14784" y="561"/>
                  </a:lnTo>
                  <a:lnTo>
                    <a:pt x="14857" y="732"/>
                  </a:lnTo>
                  <a:lnTo>
                    <a:pt x="14857" y="926"/>
                  </a:lnTo>
                  <a:lnTo>
                    <a:pt x="14857" y="2948"/>
                  </a:lnTo>
                  <a:lnTo>
                    <a:pt x="14857" y="2948"/>
                  </a:lnTo>
                  <a:lnTo>
                    <a:pt x="14857" y="3143"/>
                  </a:lnTo>
                  <a:lnTo>
                    <a:pt x="14784" y="3313"/>
                  </a:lnTo>
                  <a:lnTo>
                    <a:pt x="14711" y="3459"/>
                  </a:lnTo>
                  <a:lnTo>
                    <a:pt x="14589" y="3605"/>
                  </a:lnTo>
                  <a:lnTo>
                    <a:pt x="14467" y="3703"/>
                  </a:lnTo>
                  <a:lnTo>
                    <a:pt x="14297" y="3800"/>
                  </a:lnTo>
                  <a:lnTo>
                    <a:pt x="14126" y="3849"/>
                  </a:lnTo>
                  <a:lnTo>
                    <a:pt x="13932" y="3873"/>
                  </a:lnTo>
                  <a:lnTo>
                    <a:pt x="2095" y="3873"/>
                  </a:lnTo>
                  <a:lnTo>
                    <a:pt x="1" y="1925"/>
                  </a:lnTo>
                  <a:lnTo>
                    <a:pt x="2095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529;p43"/>
            <p:cNvSpPr/>
            <p:nvPr/>
          </p:nvSpPr>
          <p:spPr>
            <a:xfrm>
              <a:off x="4808525" y="278900"/>
              <a:ext cx="43875" cy="49950"/>
            </a:xfrm>
            <a:custGeom>
              <a:avLst/>
              <a:gdLst/>
              <a:ahLst/>
              <a:cxnLst/>
              <a:rect l="l" t="t" r="r" b="b"/>
              <a:pathLst>
                <a:path w="1755" h="1998" fill="none" extrusionOk="0">
                  <a:moveTo>
                    <a:pt x="1754" y="1998"/>
                  </a:moveTo>
                  <a:lnTo>
                    <a:pt x="1754" y="585"/>
                  </a:lnTo>
                  <a:lnTo>
                    <a:pt x="1754" y="585"/>
                  </a:lnTo>
                  <a:lnTo>
                    <a:pt x="1754" y="464"/>
                  </a:lnTo>
                  <a:lnTo>
                    <a:pt x="1730" y="366"/>
                  </a:lnTo>
                  <a:lnTo>
                    <a:pt x="1657" y="269"/>
                  </a:lnTo>
                  <a:lnTo>
                    <a:pt x="1584" y="171"/>
                  </a:lnTo>
                  <a:lnTo>
                    <a:pt x="1511" y="98"/>
                  </a:lnTo>
                  <a:lnTo>
                    <a:pt x="1413" y="49"/>
                  </a:lnTo>
                  <a:lnTo>
                    <a:pt x="1291" y="25"/>
                  </a:lnTo>
                  <a:lnTo>
                    <a:pt x="1194" y="1"/>
                  </a:lnTo>
                  <a:lnTo>
                    <a:pt x="561" y="1"/>
                  </a:lnTo>
                  <a:lnTo>
                    <a:pt x="561" y="1"/>
                  </a:lnTo>
                  <a:lnTo>
                    <a:pt x="463" y="25"/>
                  </a:lnTo>
                  <a:lnTo>
                    <a:pt x="342" y="49"/>
                  </a:lnTo>
                  <a:lnTo>
                    <a:pt x="244" y="98"/>
                  </a:lnTo>
                  <a:lnTo>
                    <a:pt x="171" y="171"/>
                  </a:lnTo>
                  <a:lnTo>
                    <a:pt x="98" y="269"/>
                  </a:lnTo>
                  <a:lnTo>
                    <a:pt x="25" y="366"/>
                  </a:lnTo>
                  <a:lnTo>
                    <a:pt x="1" y="464"/>
                  </a:lnTo>
                  <a:lnTo>
                    <a:pt x="1" y="585"/>
                  </a:lnTo>
                  <a:lnTo>
                    <a:pt x="1" y="1998"/>
                  </a:lnTo>
                  <a:lnTo>
                    <a:pt x="1754" y="1998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530;p43"/>
            <p:cNvSpPr/>
            <p:nvPr/>
          </p:nvSpPr>
          <p:spPr>
            <a:xfrm>
              <a:off x="4808525" y="549250"/>
              <a:ext cx="43875" cy="186325"/>
            </a:xfrm>
            <a:custGeom>
              <a:avLst/>
              <a:gdLst/>
              <a:ahLst/>
              <a:cxnLst/>
              <a:rect l="l" t="t" r="r" b="b"/>
              <a:pathLst>
                <a:path w="1755" h="7453" fill="none" extrusionOk="0">
                  <a:moveTo>
                    <a:pt x="1" y="0"/>
                  </a:moveTo>
                  <a:lnTo>
                    <a:pt x="1" y="7453"/>
                  </a:lnTo>
                  <a:lnTo>
                    <a:pt x="1754" y="7453"/>
                  </a:lnTo>
                  <a:lnTo>
                    <a:pt x="1754" y="0"/>
                  </a:lnTo>
                  <a:lnTo>
                    <a:pt x="1" y="0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84" name="Рисунок 8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00" b="89200" l="0" r="100000">
                        <a14:foregroundMark x1="14600" y1="30600" x2="14600" y2="30600"/>
                        <a14:foregroundMark x1="10350" y1="29700" x2="10350" y2="29700"/>
                        <a14:foregroundMark x1="12400" y1="51100" x2="12400" y2="51100"/>
                        <a14:foregroundMark x1="14950" y1="60000" x2="14950" y2="60000"/>
                        <a14:foregroundMark x1="31450" y1="35200" x2="31450" y2="35200"/>
                        <a14:foregroundMark x1="33600" y1="33800" x2="33600" y2="33800"/>
                        <a14:foregroundMark x1="27850" y1="33500" x2="27850" y2="33500"/>
                        <a14:foregroundMark x1="36400" y1="36400" x2="36400" y2="36400"/>
                        <a14:foregroundMark x1="40100" y1="35400" x2="40100" y2="35400"/>
                        <a14:foregroundMark x1="43850" y1="34700" x2="43850" y2="34700"/>
                        <a14:foregroundMark x1="47700" y1="35200" x2="47700" y2="35200"/>
                        <a14:foregroundMark x1="51800" y1="36400" x2="51800" y2="36400"/>
                        <a14:foregroundMark x1="56000" y1="35200" x2="56000" y2="35200"/>
                        <a14:foregroundMark x1="59900" y1="36600" x2="59900" y2="36600"/>
                        <a14:foregroundMark x1="64000" y1="36400" x2="64000" y2="36400"/>
                        <a14:foregroundMark x1="68050" y1="35400" x2="68050" y2="35400"/>
                        <a14:foregroundMark x1="71950" y1="35900" x2="71950" y2="35900"/>
                        <a14:foregroundMark x1="75300" y1="35700" x2="75300" y2="35700"/>
                        <a14:foregroundMark x1="79300" y1="35000" x2="79300" y2="35000"/>
                        <a14:foregroundMark x1="83600" y1="35700" x2="83600" y2="35700"/>
                        <a14:foregroundMark x1="86850" y1="35700" x2="86850" y2="35700"/>
                        <a14:foregroundMark x1="90850" y1="36200" x2="90850" y2="36200"/>
                        <a14:foregroundMark x1="94450" y1="36400" x2="94450" y2="36400"/>
                        <a14:foregroundMark x1="98800" y1="35900" x2="98800" y2="35900"/>
                        <a14:foregroundMark x1="31800" y1="49400" x2="31800" y2="49400"/>
                        <a14:foregroundMark x1="35200" y1="47700" x2="35200" y2="47700"/>
                        <a14:foregroundMark x1="37450" y1="49900" x2="37450" y2="49900"/>
                        <a14:foregroundMark x1="42650" y1="47500" x2="42650" y2="47500"/>
                        <a14:foregroundMark x1="45650" y1="48700" x2="45650" y2="48700"/>
                        <a14:foregroundMark x1="49050" y1="48700" x2="49050" y2="48700"/>
                        <a14:foregroundMark x1="53350" y1="48900" x2="53350" y2="48900"/>
                        <a14:foregroundMark x1="58050" y1="48700" x2="58050" y2="48700"/>
                        <a14:foregroundMark x1="60350" y1="47700" x2="60350" y2="47700"/>
                        <a14:foregroundMark x1="68200" y1="50900" x2="68200" y2="50900"/>
                        <a14:foregroundMark x1="71200" y1="50100" x2="71200" y2="50100"/>
                        <a14:foregroundMark x1="75300" y1="49200" x2="75300" y2="49200"/>
                        <a14:foregroundMark x1="79750" y1="49900" x2="79750" y2="49900"/>
                        <a14:foregroundMark x1="31450" y1="62400" x2="31450" y2="62400"/>
                        <a14:foregroundMark x1="33000" y1="59800" x2="33000" y2="59800"/>
                        <a14:foregroundMark x1="37450" y1="61500" x2="37450" y2="61500"/>
                        <a14:foregroundMark x1="41950" y1="61700" x2="41950" y2="61700"/>
                        <a14:foregroundMark x1="45400" y1="61200" x2="45400" y2="61200"/>
                        <a14:foregroundMark x1="49400" y1="63100" x2="49400" y2="63100"/>
                        <a14:foregroundMark x1="51450" y1="63100" x2="51450" y2="63100"/>
                        <a14:foregroundMark x1="55050" y1="62200" x2="55050" y2="62200"/>
                        <a14:foregroundMark x1="58650" y1="61200" x2="58650" y2="61200"/>
                        <a14:foregroundMark x1="63000" y1="60000" x2="63000" y2="60000"/>
                        <a14:foregroundMark x1="66850" y1="61900" x2="66850" y2="61900"/>
                        <a14:backgroundMark x1="56650" y1="53800" x2="56650" y2="53800"/>
                        <a14:backgroundMark x1="38550" y1="39300" x2="38550" y2="39300"/>
                        <a14:backgroundMark x1="35400" y1="41200" x2="63750" y2="41000"/>
                        <a14:backgroundMark x1="76650" y1="49900" x2="76650" y2="49900"/>
                        <a14:backgroundMark x1="76400" y1="36600" x2="76400" y2="36600"/>
                        <a14:backgroundMark x1="95800" y1="36600" x2="95800" y2="36600"/>
                        <a14:backgroundMark x1="45300" y1="36900" x2="45300" y2="36900"/>
                        <a14:backgroundMark x1="42550" y1="49700" x2="42550" y2="49700"/>
                        <a14:backgroundMark x1="34600" y1="49400" x2="34600" y2="49400"/>
                        <a14:backgroundMark x1="30600" y1="50600" x2="30600" y2="50600"/>
                        <a14:backgroundMark x1="30500" y1="60500" x2="30500" y2="60500"/>
                        <a14:backgroundMark x1="48550" y1="61000" x2="48550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505" r="74573" b="23680"/>
          <a:stretch/>
        </p:blipFill>
        <p:spPr>
          <a:xfrm>
            <a:off x="5575398" y="2113858"/>
            <a:ext cx="913427" cy="100253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127" b="98487" l="4144" r="97117">
                        <a14:foregroundMark x1="29099" y1="25860" x2="11802" y2="58047"/>
                        <a14:foregroundMark x1="20721" y1="37001" x2="11171" y2="52270"/>
                        <a14:foregroundMark x1="20090" y1="35763" x2="17297" y2="38102"/>
                        <a14:foregroundMark x1="10450" y1="51032" x2="7658" y2="60660"/>
                        <a14:foregroundMark x1="7207" y1="67538" x2="8919" y2="77166"/>
                        <a14:foregroundMark x1="18288" y1="85007" x2="19550" y2="82531"/>
                        <a14:foregroundMark x1="21622" y1="83081" x2="33423" y2="83494"/>
                        <a14:foregroundMark x1="25405" y1="73865" x2="25135" y2="49656"/>
                        <a14:foregroundMark x1="31081" y1="74966" x2="28649" y2="57772"/>
                        <a14:foregroundMark x1="58018" y1="82669" x2="57838" y2="72352"/>
                        <a14:foregroundMark x1="29910" y1="56396" x2="32342" y2="72765"/>
                        <a14:foregroundMark x1="80721" y1="70839" x2="80450" y2="81568"/>
                        <a14:foregroundMark x1="79189" y1="84869" x2="82523" y2="84594"/>
                        <a14:foregroundMark x1="83243" y1="84869" x2="82973" y2="82531"/>
                        <a14:foregroundMark x1="85766" y1="70702" x2="92613" y2="77717"/>
                        <a14:foregroundMark x1="91081" y1="74553" x2="89009" y2="72627"/>
                        <a14:foregroundMark x1="86306" y1="70014" x2="91351" y2="73453"/>
                        <a14:backgroundMark x1="36847" y1="62724" x2="36847" y2="62724"/>
                        <a14:backgroundMark x1="33874" y1="78129" x2="34685" y2="612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41" y="3657886"/>
            <a:ext cx="2419655" cy="15847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Ulysses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446</TotalTime>
  <Words>467</Words>
  <Application>Microsoft Office PowerPoint</Application>
  <PresentationFormat>Экран (16:9)</PresentationFormat>
  <Paragraphs>106</Paragraphs>
  <Slides>10</Slides>
  <Notes>10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Ulysses template</vt:lpstr>
      <vt:lpstr>Система персонифицированного финансирования дополнительного образования  в ГО Красноуфимск</vt:lpstr>
      <vt:lpstr>Основная идея системы ПФДО</vt:lpstr>
      <vt:lpstr>Что необходимо сделать родителям? </vt:lpstr>
      <vt:lpstr>Что необходимо сделать родителям? </vt:lpstr>
      <vt:lpstr>Что необходимо сделать родителям? </vt:lpstr>
      <vt:lpstr>Что необходимо сделать родителям? </vt:lpstr>
      <vt:lpstr>Что необходимо сделать родителям? </vt:lpstr>
      <vt:lpstr>Соотношение стоимости программы и сертификата</vt:lpstr>
      <vt:lpstr>Перспективы развития</vt:lpstr>
      <vt:lpstr>Следите за информацией!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Примерный план информирования родителей о системе ПФДО</dc:title>
  <cp:lastModifiedBy>Jeanne</cp:lastModifiedBy>
  <cp:revision>47</cp:revision>
  <cp:lastPrinted>2019-05-14T10:47:32Z</cp:lastPrinted>
  <dcterms:modified xsi:type="dcterms:W3CDTF">2019-05-20T16:15:56Z</dcterms:modified>
</cp:coreProperties>
</file>