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99" r:id="rId4"/>
    <p:sldId id="306" r:id="rId5"/>
    <p:sldId id="296" r:id="rId6"/>
    <p:sldId id="308" r:id="rId7"/>
    <p:sldId id="302" r:id="rId8"/>
    <p:sldId id="307" r:id="rId9"/>
    <p:sldId id="297" r:id="rId10"/>
    <p:sldId id="320" r:id="rId11"/>
    <p:sldId id="328" r:id="rId12"/>
    <p:sldId id="329" r:id="rId13"/>
    <p:sldId id="304" r:id="rId14"/>
    <p:sldId id="317" r:id="rId15"/>
    <p:sldId id="330" r:id="rId16"/>
    <p:sldId id="331" r:id="rId17"/>
    <p:sldId id="321" r:id="rId18"/>
    <p:sldId id="323" r:id="rId19"/>
    <p:sldId id="322" r:id="rId20"/>
    <p:sldId id="324" r:id="rId21"/>
    <p:sldId id="332" r:id="rId22"/>
    <p:sldId id="325" r:id="rId23"/>
    <p:sldId id="333" r:id="rId24"/>
    <p:sldId id="326" r:id="rId25"/>
    <p:sldId id="32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NA7 X86" initials="DX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82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214290"/>
            <a:ext cx="8572560" cy="6357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76287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\Documents\шаблон день победы\шаблон день победы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</p:spPr>
      </p:pic>
      <p:pic>
        <p:nvPicPr>
          <p:cNvPr id="4" name="Picture 2" descr="ÐÐ°ÑÑÐ¸Ð½ÐºÐ¸ Ð¿Ð¾ Ð·Ð°Ð¿ÑÐ¾ÑÑ ÐÐµÐ»Ð¸ÐºÐ°Ñ Ð¾ÑÐµÑÐµÑÑÐ²ÐµÐ½Ð½Ð°Ñ Ð²Ð¾Ð¹Ð½Ð° Ð´ÐµÑÐ¸ Ð½Ð° Ð·Ð°Ð²Ð¾Ð´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14290"/>
            <a:ext cx="8643966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\Documents\шаблон день победы\шаблон день победы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</p:spPr>
      </p:pic>
      <p:pic>
        <p:nvPicPr>
          <p:cNvPr id="6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1" y="357166"/>
            <a:ext cx="8501090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\Documents\шаблон день победы\шаблон день победы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</p:spPr>
      </p:pic>
      <p:pic>
        <p:nvPicPr>
          <p:cNvPr id="7" name="Picture 10" descr="ÐÐ°ÑÑÐ¸Ð½ÐºÐ¸ Ð¿Ð¾ Ð·Ð°Ð¿ÑÐ¾ÑÑ ÐÐµÐ»Ð¸ÐºÐ°Ñ Ð¾ÑÐµÑÐµÑÑÐ²ÐµÐ½Ð½Ð°Ñ Ð²Ð¾Ð¹Ð½Ð° Ð´ÐµÑÐ¸ Ð² Ð¿Ð¾Ð»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14290"/>
            <a:ext cx="8429684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\Documents\шаблон день победы\шаблон день победы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</p:spPr>
      </p:pic>
      <p:pic>
        <p:nvPicPr>
          <p:cNvPr id="25602" name="Picture 2" descr="ÐÐ°ÑÑÐ¸Ð½ÐºÐ¸ Ð¿Ð¾ Ð·Ð°Ð¿ÑÐ¾ÑÑ Ð´ÐµÑÐ¸ Ð³ÐµÑÐ¾Ð¸ Ð²ÐµÐ»Ð¸ÐºÐ¾Ð¹ Ð¾ÑÐµÑÐµÑÑÐ²ÐµÐ½Ð½Ð¾Ð¹ Ð²Ð¾Ð¹Ð½Ñ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06" y="0"/>
            <a:ext cx="4500594" cy="3357586"/>
          </a:xfrm>
          <a:prstGeom prst="rect">
            <a:avLst/>
          </a:prstGeom>
          <a:noFill/>
        </p:spPr>
      </p:pic>
      <p:pic>
        <p:nvPicPr>
          <p:cNvPr id="2560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3286124"/>
            <a:ext cx="5715008" cy="34232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\Documents\шаблон день победы\шаблон день победы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</p:spPr>
      </p:pic>
      <p:pic>
        <p:nvPicPr>
          <p:cNvPr id="24578" name="Picture 2" descr="ÐÐ°ÑÑÐ¸Ð½ÐºÐ¸ Ð¿Ð¾ Ð·Ð°Ð¿ÑÐ¾ÑÑ Ð²ÐµÐ»Ð¸ÐºÐ°Ñ Ð¾ÑÐµÑÐµÑÑÐ²ÐµÐ½Ð½Ð°Ñ Ð²Ð¾Ð¹Ð½Ð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0020" y="1"/>
            <a:ext cx="5593979" cy="3714752"/>
          </a:xfrm>
          <a:prstGeom prst="rect">
            <a:avLst/>
          </a:prstGeom>
          <a:noFill/>
        </p:spPr>
      </p:pic>
      <p:pic>
        <p:nvPicPr>
          <p:cNvPr id="30722" name="Picture 2" descr="ÐÐ°ÑÑÐ¸Ð½ÐºÐ¸ Ð¿Ð¾ Ð·Ð°Ð¿ÑÐ¾ÑÑ Ð²ÐµÐ»Ð¸ÐºÐ°Ñ Ð¾ÑÐµÑÐµÑÑÐ²ÐµÐ½Ð½Ð°Ñ Ð²Ð¾Ð¹Ð½Ð° Ð¿Ð°ÑÑÐ¸Ð·Ð°Ð½Ñ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857496"/>
            <a:ext cx="5905500" cy="3876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\Documents\шаблон день победы\шаблон день победы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357166"/>
            <a:ext cx="8501122" cy="6357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\Documents\шаблон день победы\шаблон день победы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</p:spPr>
      </p:pic>
      <p:pic>
        <p:nvPicPr>
          <p:cNvPr id="4" name="Picture 2" descr="ÐÐ°ÑÑÐ¸Ð½ÐºÐ¸ Ð¿Ð¾ Ð·Ð°Ð¿ÑÐ¾ÑÑ ÑÐ°ÑÐ¾Ð²Ð¾Ð¹  Ð²ÐµÐ»Ð¸ÐºÐ¾Ð¹ Ð¾ÑÐµÑÐµÑÑÐ²ÐµÐ½Ð½Ð¾Ð¹ Ð²Ð¾Ð¹Ð½Ñ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42852"/>
            <a:ext cx="8715404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\Documents\шаблон день победы\шаблон день победы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</p:spPr>
      </p:pic>
      <p:pic>
        <p:nvPicPr>
          <p:cNvPr id="56322" name="Picture 2" descr="ÐÐ°ÑÑÐ¸Ð½ÐºÐ¸ Ð¿Ð¾ Ð·Ð°Ð¿ÑÐ¾ÑÑ Ð²ÐµÐ»Ð¸ÐºÐ°Ñ Ð¾ÑÐµÑÐµÑÑÐ²ÐµÐ½Ð½Ð°Ñ Ð²Ð¾Ð¹Ð½Ð° Ð½Ð° Ð·Ð°Ð²Ð¾Ð´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85728"/>
            <a:ext cx="8501090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\Documents\шаблон день победы\шаблон день победы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</p:spPr>
      </p:pic>
      <p:pic>
        <p:nvPicPr>
          <p:cNvPr id="54274" name="Picture 2" descr="ÐÐ°ÑÑÐ¸Ð½ÐºÐ¸ Ð¿Ð¾ Ð·Ð°Ð¿ÑÐ¾ÑÑ Ð²ÐµÐ»Ð¸ÐºÐ°Ñ Ð¾ÑÐµÑÐµÑÑÐ²ÐµÐ½Ð½Ð°Ñ Ð²Ð¾Ð¹Ð½Ð° Ð½Ð° Ð·Ð°Ð²Ð¾Ð´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095624"/>
            <a:ext cx="4762500" cy="3762376"/>
          </a:xfrm>
          <a:prstGeom prst="rect">
            <a:avLst/>
          </a:prstGeom>
          <a:noFill/>
        </p:spPr>
      </p:pic>
      <p:pic>
        <p:nvPicPr>
          <p:cNvPr id="54276" name="Picture 4" descr="ÐÐ°ÑÑÐ¸Ð½ÐºÐ¸ Ð¿Ð¾ Ð·Ð°Ð¿ÑÐ¾ÑÑ Ð²ÐµÐ»Ð¸ÐºÐ°Ñ Ð¾ÑÐµÑÐµÑÑÐ²ÐµÐ½Ð½Ð°Ñ Ð²Ð¾Ð¹Ð½Ð° Ð½Ð° Ð·Ð°Ð²Ð¾Ð´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142852"/>
            <a:ext cx="5214942" cy="35287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\Documents\шаблон день победы\шаблон день победы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285728"/>
            <a:ext cx="8643966" cy="628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\Documents\шаблон день победы\шаблон день победы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171874"/>
            <a:ext cx="8643966" cy="6472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\Documents\шаблон день победы\шаблон день победы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</p:spPr>
      </p:pic>
      <p:pic>
        <p:nvPicPr>
          <p:cNvPr id="2050" name="Picture 2" descr="https://mtdata.ru/u21/photo8119/20275408528-0/origina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28604"/>
            <a:ext cx="8644046" cy="62877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\Documents\шаблон день победы\шаблон день победы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</p:spPr>
      </p:pic>
      <p:pic>
        <p:nvPicPr>
          <p:cNvPr id="29698" name="Picture 2" descr="ÐÐ°ÑÑÐ¸Ð½ÐºÐ¸ Ð¿Ð¾ Ð·Ð°Ð¿ÑÐ¾ÑÑ ÑÐ°Ð½ÑÑ  Ð¿Ð¾Ð±ÐµÐ´Ñ Ð²ÐµÐ»Ð¸ÐºÐ¾Ð¹ Ð¾ÑÐµÑÐµÑÑÐ²ÐµÐ½Ð½Ð¾Ð¹ Ð²Ð¾Ð¹Ð½Ñ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214290"/>
            <a:ext cx="5715008" cy="3429024"/>
          </a:xfrm>
          <a:prstGeom prst="rect">
            <a:avLst/>
          </a:prstGeom>
          <a:noFill/>
        </p:spPr>
      </p:pic>
      <p:pic>
        <p:nvPicPr>
          <p:cNvPr id="29700" name="Picture 4" descr="ÐÐ°ÑÑÐ¸Ð½ÐºÐ¸ Ð¿Ð¾ Ð·Ð°Ð¿ÑÐ¾ÑÑ ÑÐ°Ð½ÑÑ  Ð¿Ð¾Ð±ÐµÐ´Ñ Ð²ÐµÐ»Ð¸ÐºÐ¾Ð¹ Ð¾ÑÐµÑÐµÑÑÐ²ÐµÐ½Ð½Ð¾Ð¹ Ð²Ð¾Ð¹Ð½Ñ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429000"/>
            <a:ext cx="5368859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\Documents\шаблон день победы\шаблон день победы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285728"/>
            <a:ext cx="8572528" cy="6357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\Documents\шаблон день победы\шаблон день победы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</p:spPr>
      </p:pic>
      <p:sp>
        <p:nvSpPr>
          <p:cNvPr id="2050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4" name="Picture 2" descr="ÐÐ°ÑÑÐ¸Ð½ÐºÐ¸ Ð¿Ð¾ Ð·Ð°Ð¿ÑÐ¾ÑÑ Ð²ÐµÑÐµÑÐ°Ð½Ñ Ð²ÐµÐ»Ð¸ÐºÐ¾Ð¹ Ð¾ÑÐµÑÐµÑÑÐ²ÐµÐ½Ð½Ð¾Ð¹ Ð²Ð¾Ð¹Ð½Ñ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0" y="285728"/>
            <a:ext cx="4381500" cy="3048001"/>
          </a:xfrm>
          <a:prstGeom prst="rect">
            <a:avLst/>
          </a:prstGeom>
          <a:noFill/>
        </p:spPr>
      </p:pic>
      <p:pic>
        <p:nvPicPr>
          <p:cNvPr id="28676" name="Picture 4" descr="ÐÐ°ÑÑÐ¸Ð½ÐºÐ¸ Ð¿Ð¾ Ð·Ð°Ð¿ÑÐ¾ÑÑ Ð²ÐµÑÐµÑÐ°Ð½Ñ Ð²ÐµÐ»Ð¸ÐºÐ¾Ð¹ Ð¾ÑÐµÑÐµÑÑÐ²ÐµÐ½Ð½Ð¾Ð¹ Ð²Ð¾Ð¹Ð½Ñ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500306"/>
            <a:ext cx="6096000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\Documents\шаблон день победы\шаблон день победы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</p:spPr>
      </p:pic>
      <p:pic>
        <p:nvPicPr>
          <p:cNvPr id="7" name="Picture 4" descr="ÐÐ°ÑÑÐ¸Ð½ÐºÐ¸ Ð¿Ð¾ Ð·Ð°Ð¿ÑÐ¾ÑÑ Ð°ÐºÑÐ¸Ñ Ð±ÐµÑÑÐ¼ÐµÑÑÐ½ÑÐ¹ Ð¿Ð¾Ð»Ðº Ð² ÐÐ°Ð¼ÑÑÐ»Ð¾Ð²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14290"/>
            <a:ext cx="8643966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\Documents\шаблон день победы\шаблон день победы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</p:spPr>
      </p:pic>
      <p:pic>
        <p:nvPicPr>
          <p:cNvPr id="60418" name="Picture 2" descr="ÐÐ°ÑÑÐ¸Ð½ÐºÐ¸ Ð¿Ð¾ Ð·Ð°Ð¿ÑÐ¾ÑÑ ÑÐ°Ð»ÑÑ 9 Ð¼Ð°Ñ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14290"/>
            <a:ext cx="8643966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\Documents\шаблон день победы\шаблон день победы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0"/>
            <a:ext cx="5857916" cy="4357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314" y="1714488"/>
            <a:ext cx="4357686" cy="4962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\Documents\шаблон день победы\шаблон день победы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</p:spPr>
      </p:pic>
      <p:pic>
        <p:nvPicPr>
          <p:cNvPr id="44034" name="Picture 2" descr="http://img12.nnm.me/0/2/d/f/b/29e19a0c398dc3345a56a5e10d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69826"/>
            <a:ext cx="8501090" cy="653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\Documents\шаблон день победы\шаблон день победы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</p:spPr>
      </p:pic>
      <p:pic>
        <p:nvPicPr>
          <p:cNvPr id="7170" name="Picture 2" descr="https://pp.userapi.com/c841536/v841536239/7b68/wNhblxTq9k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42853"/>
            <a:ext cx="8572527" cy="6613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\Documents\шаблон день победы\шаблон день победы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500041"/>
            <a:ext cx="8715404" cy="6271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\Documents\шаблон день победы\шаблон день победы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</p:spPr>
      </p:pic>
      <p:pic>
        <p:nvPicPr>
          <p:cNvPr id="5122" name="Picture 2" descr="https://i.pipec.info/20140509/4452957722662_razrushenij_na_zajbelshtras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3" y="142851"/>
            <a:ext cx="8572528" cy="66799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\Documents\шаблон день победы\шаблон день победы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</p:spPr>
      </p:pic>
      <p:pic>
        <p:nvPicPr>
          <p:cNvPr id="3074" name="Picture 2" descr="https://avatars.mds.yandex.net/get-pdb/69339/515a55b7-a7fd-4027-b2e9-877f3957f2bc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65"/>
            <a:ext cx="8715404" cy="63166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\Documents\шаблон день победы\шаблон день победы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</p:spPr>
      </p:pic>
      <p:pic>
        <p:nvPicPr>
          <p:cNvPr id="6146" name="Picture 2" descr="https://avatars.mds.yandex.net/get-pdb/27625/28b141a0-b3b1-4902-aa54-7c19de4677a4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14290"/>
            <a:ext cx="8643967" cy="65741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0</Words>
  <Application>Microsoft Office PowerPoint</Application>
  <PresentationFormat>Экран (4:3)</PresentationFormat>
  <Paragraphs>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DNA7 X86</cp:lastModifiedBy>
  <cp:revision>40</cp:revision>
  <dcterms:modified xsi:type="dcterms:W3CDTF">2019-05-05T12:59:13Z</dcterms:modified>
</cp:coreProperties>
</file>