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450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A8611-FD2E-4A67-B8FC-859C38EF9705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5B61E86-2579-4E7E-B31B-17C0FDFFBD8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Широкий возрастной диапазон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90340-4ED9-4A82-BF17-D0E5DF6C1281}" type="parTrans" cxnId="{97622C00-21F3-447E-9F65-09BA0BC0A15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B484F-38ED-4CFA-BD4D-0FC73B3CDDB3}" type="sibTrans" cxnId="{97622C00-21F3-447E-9F65-09BA0BC0A15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2FD9B-BC48-4663-AFF6-25D8E2CAA6C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Отличается высокой эффективностью и доступностью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6EFD4-8766-4F9B-905A-3DBAE8BBCA09}" type="parTrans" cxnId="{EFE4E5DB-F443-4987-A4B5-00CFCD68B2E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9D640-C315-4321-98AB-B06B5E637DB6}" type="sibTrans" cxnId="{EFE4E5DB-F443-4987-A4B5-00CFCD68B2E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7D52E-21B0-4233-A9D8-C843B53F0066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Идея  заложена в основу игр и становится максимально действенной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06368-C739-46F4-B218-811BA1081069}" type="parTrans" cxnId="{FEF5D7A9-4D57-4AE0-9EC7-0B571221D21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2BAD2-0898-4A97-9733-C4EFDFD7CAFE}" type="sibTrans" cxnId="{FEF5D7A9-4D57-4AE0-9EC7-0B571221D21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0C357-AD5C-4876-BF71-4D45AE3E9EB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Быстро осваивают как педагоги, так и родители дошкольников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7A3AD-28E0-4F02-B3B0-9A34326955D3}" type="parTrans" cxnId="{DB02AB35-2F2B-4F9E-8D8D-FB6E29EC9BD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8BD9A-295C-44FC-A126-86BA6EBEB94F}" type="sibTrans" cxnId="{DB02AB35-2F2B-4F9E-8D8D-FB6E29EC9BD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0802B-91EC-4B00-B0E4-495725E1A99C}" type="pres">
      <dgm:prSet presAssocID="{507A8611-FD2E-4A67-B8FC-859C38EF970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3715C-6F11-4DC3-8104-3B2895B21E81}" type="pres">
      <dgm:prSet presAssocID="{507A8611-FD2E-4A67-B8FC-859C38EF970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D7EDE-7E54-4FFC-B9FB-81986CA7E3B5}" type="pres">
      <dgm:prSet presAssocID="{507A8611-FD2E-4A67-B8FC-859C38EF970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3DBBA-425A-4592-BCFA-097B37C5AF0D}" type="pres">
      <dgm:prSet presAssocID="{507A8611-FD2E-4A67-B8FC-859C38EF970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04A2A-BE8B-4D72-98DA-5FF00895444A}" type="pres">
      <dgm:prSet presAssocID="{507A8611-FD2E-4A67-B8FC-859C38EF970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22C00-21F3-447E-9F65-09BA0BC0A150}" srcId="{507A8611-FD2E-4A67-B8FC-859C38EF9705}" destId="{15B61E86-2579-4E7E-B31B-17C0FDFFBD86}" srcOrd="0" destOrd="0" parTransId="{15890340-4ED9-4A82-BF17-D0E5DF6C1281}" sibTransId="{5FBB484F-38ED-4CFA-BD4D-0FC73B3CDDB3}"/>
    <dgm:cxn modelId="{DB02AB35-2F2B-4F9E-8D8D-FB6E29EC9BD2}" srcId="{507A8611-FD2E-4A67-B8FC-859C38EF9705}" destId="{4510C357-AD5C-4876-BF71-4D45AE3E9EBD}" srcOrd="3" destOrd="0" parTransId="{1E97A3AD-28E0-4F02-B3B0-9A34326955D3}" sibTransId="{33B8BD9A-295C-44FC-A126-86BA6EBEB94F}"/>
    <dgm:cxn modelId="{FEF5D7A9-4D57-4AE0-9EC7-0B571221D21A}" srcId="{507A8611-FD2E-4A67-B8FC-859C38EF9705}" destId="{AB47D52E-21B0-4233-A9D8-C843B53F0066}" srcOrd="2" destOrd="0" parTransId="{90B06368-C739-46F4-B218-811BA1081069}" sibTransId="{37D2BAD2-0898-4A97-9733-C4EFDFD7CAFE}"/>
    <dgm:cxn modelId="{90FD8E25-AF1B-422F-B7C5-842A56271E92}" type="presOf" srcId="{5182FD9B-BC48-4663-AFF6-25D8E2CAA6CB}" destId="{AEDD7EDE-7E54-4FFC-B9FB-81986CA7E3B5}" srcOrd="0" destOrd="0" presId="urn:microsoft.com/office/officeart/2005/8/layout/pyramid4"/>
    <dgm:cxn modelId="{EFE4E5DB-F443-4987-A4B5-00CFCD68B2E8}" srcId="{507A8611-FD2E-4A67-B8FC-859C38EF9705}" destId="{5182FD9B-BC48-4663-AFF6-25D8E2CAA6CB}" srcOrd="1" destOrd="0" parTransId="{3B96EFD4-8766-4F9B-905A-3DBAE8BBCA09}" sibTransId="{7369D640-C315-4321-98AB-B06B5E637DB6}"/>
    <dgm:cxn modelId="{C0CD56D7-1211-47FB-930B-1EE189D5D24E}" type="presOf" srcId="{4510C357-AD5C-4876-BF71-4D45AE3E9EBD}" destId="{F8404A2A-BE8B-4D72-98DA-5FF00895444A}" srcOrd="0" destOrd="0" presId="urn:microsoft.com/office/officeart/2005/8/layout/pyramid4"/>
    <dgm:cxn modelId="{04D072F2-A157-42AC-8C85-765A67770515}" type="presOf" srcId="{AB47D52E-21B0-4233-A9D8-C843B53F0066}" destId="{9A23DBBA-425A-4592-BCFA-097B37C5AF0D}" srcOrd="0" destOrd="0" presId="urn:microsoft.com/office/officeart/2005/8/layout/pyramid4"/>
    <dgm:cxn modelId="{56DAA03F-ECD4-4CE9-B65E-A49B53C3DCFE}" type="presOf" srcId="{507A8611-FD2E-4A67-B8FC-859C38EF9705}" destId="{C110802B-91EC-4B00-B0E4-495725E1A99C}" srcOrd="0" destOrd="0" presId="urn:microsoft.com/office/officeart/2005/8/layout/pyramid4"/>
    <dgm:cxn modelId="{81AB5024-5C6D-4F28-B6CA-287D162A7B2C}" type="presOf" srcId="{15B61E86-2579-4E7E-B31B-17C0FDFFBD86}" destId="{4FC3715C-6F11-4DC3-8104-3B2895B21E81}" srcOrd="0" destOrd="0" presId="urn:microsoft.com/office/officeart/2005/8/layout/pyramid4"/>
    <dgm:cxn modelId="{274A9AFF-72B6-4B8B-9F59-335C084D555D}" type="presParOf" srcId="{C110802B-91EC-4B00-B0E4-495725E1A99C}" destId="{4FC3715C-6F11-4DC3-8104-3B2895B21E81}" srcOrd="0" destOrd="0" presId="urn:microsoft.com/office/officeart/2005/8/layout/pyramid4"/>
    <dgm:cxn modelId="{39B8A2F5-A859-4E0B-8A8A-3F276DABDF72}" type="presParOf" srcId="{C110802B-91EC-4B00-B0E4-495725E1A99C}" destId="{AEDD7EDE-7E54-4FFC-B9FB-81986CA7E3B5}" srcOrd="1" destOrd="0" presId="urn:microsoft.com/office/officeart/2005/8/layout/pyramid4"/>
    <dgm:cxn modelId="{529D3193-D6F6-49EB-BF3C-09A51E164149}" type="presParOf" srcId="{C110802B-91EC-4B00-B0E4-495725E1A99C}" destId="{9A23DBBA-425A-4592-BCFA-097B37C5AF0D}" srcOrd="2" destOrd="0" presId="urn:microsoft.com/office/officeart/2005/8/layout/pyramid4"/>
    <dgm:cxn modelId="{051E933C-B7C1-44CE-9DB7-A93EB9747535}" type="presParOf" srcId="{C110802B-91EC-4B00-B0E4-495725E1A99C}" destId="{F8404A2A-BE8B-4D72-98DA-5FF00895444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1CA66-226F-4D9C-92E4-53142EFE1D4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DEE8EF67-D680-451F-948C-74F1F33E6D5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1 «ЗНАКОМСТВО С НАСТАВНИКОМ»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1F44A-4B25-42AE-AC6B-878AC55CF156}" type="parTrans" cxnId="{F0F3D9E1-3E67-417D-BEB6-FB6BC54C5EB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D0B00-4439-4E20-A25C-AEABA214952E}" type="sibTrans" cxnId="{F0F3D9E1-3E67-417D-BEB6-FB6BC54C5EB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1788C-9B0F-4A94-A2E5-3A11FC9A8B7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«Я РАССКАЖУ – ТЫ ПОСЛУШАЙ!» (TELL)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EBCB5-6AEA-491A-99BE-E99F69DED76F}" type="parTrans" cxnId="{25B3B2FC-C119-4BD6-B36F-EC0A954CC21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AC3BC-F8A8-4E14-8315-81CB98BA09E9}" type="sibTrans" cxnId="{25B3B2FC-C119-4BD6-B36F-EC0A954CC21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8F30A-4B02-4F07-B970-7C5C6BC488E3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«Я ПОКАЖУ – ТЫ ПОСМОТРИ!» (SHOW)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EBE53-99CC-40E2-9AAA-27F4E99774F3}" type="parTrans" cxnId="{41BE6D07-AE08-4A52-BE3E-2C1447C1322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675FD-3302-4A7C-A297-412A487E735F}" type="sibTrans" cxnId="{41BE6D07-AE08-4A52-BE3E-2C1447C1322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691F3-4CF6-4718-87AA-09F2EDE86842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4«СДЕЛАЕМ ВМЕСТЕ!»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IT TOGETHER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EDB1-E5EF-4058-908E-966523079BEF}" type="parTrans" cxnId="{0DA2258C-C1FC-487A-83E0-C9BF8645090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E1017-467D-47B2-BE89-3E612D865190}" type="sibTrans" cxnId="{0DA2258C-C1FC-487A-83E0-C9BF8645090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7DC81-FCDC-4CD0-B7C6-B58B6098347E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6 «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СДЕЛАЙ САМ- Я ПОДСКАЖУ»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B9D1C-C625-4FAC-A759-0E5F36C48B2B}" type="parTrans" cxnId="{4E7CD9B1-91C8-473E-97FF-C862807A532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8F60C-EA2E-4782-83DD-79D3ECBD3DC6}" type="sibTrans" cxnId="{4E7CD9B1-91C8-473E-97FF-C862807A532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F2470-958F-4BE9-9AD8-980DA3C0F94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7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СДЕЛАЛ САМ – НАУЧИ ДРУГОГО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A403F-BD3A-4ADB-A49E-84D2D339D7F1}" type="parTrans" cxnId="{56AA46D2-9F08-45F8-9843-B2F75EC468A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48078-26BC-4E01-96C2-E68BB82A2B12}" type="sibTrans" cxnId="{56AA46D2-9F08-45F8-9843-B2F75EC468A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8ACED-E894-438C-BBE1-C9EE9ABE7F0C}" type="pres">
      <dgm:prSet presAssocID="{E341CA66-226F-4D9C-92E4-53142EFE1D46}" presName="CompostProcess" presStyleCnt="0">
        <dgm:presLayoutVars>
          <dgm:dir/>
          <dgm:resizeHandles val="exact"/>
        </dgm:presLayoutVars>
      </dgm:prSet>
      <dgm:spPr/>
    </dgm:pt>
    <dgm:pt modelId="{81424129-07D2-4ACC-94EF-6F5A0B1D1FA1}" type="pres">
      <dgm:prSet presAssocID="{E341CA66-226F-4D9C-92E4-53142EFE1D46}" presName="arrow" presStyleLbl="bgShp" presStyleIdx="0" presStyleCnt="1" custScaleX="117647"/>
      <dgm:spPr/>
    </dgm:pt>
    <dgm:pt modelId="{DE5AD14B-2590-40CD-8A37-6C5B2D31A436}" type="pres">
      <dgm:prSet presAssocID="{E341CA66-226F-4D9C-92E4-53142EFE1D46}" presName="linearProcess" presStyleCnt="0"/>
      <dgm:spPr/>
    </dgm:pt>
    <dgm:pt modelId="{D6A4B690-EC79-453E-A141-258A1BB1E25B}" type="pres">
      <dgm:prSet presAssocID="{DEE8EF67-D680-451F-948C-74F1F33E6D5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535AD-1F7F-40C0-903E-6863C5049C9D}" type="pres">
      <dgm:prSet presAssocID="{D12D0B00-4439-4E20-A25C-AEABA214952E}" presName="sibTrans" presStyleCnt="0"/>
      <dgm:spPr/>
    </dgm:pt>
    <dgm:pt modelId="{60D2321E-ADCB-4030-A56E-18A76D12BF83}" type="pres">
      <dgm:prSet presAssocID="{5721788C-9B0F-4A94-A2E5-3A11FC9A8B7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D36BE-15EA-4827-AABE-2E03C2C81062}" type="pres">
      <dgm:prSet presAssocID="{F12AC3BC-F8A8-4E14-8315-81CB98BA09E9}" presName="sibTrans" presStyleCnt="0"/>
      <dgm:spPr/>
    </dgm:pt>
    <dgm:pt modelId="{D044A62C-C6D7-4D44-A893-686B04B254D8}" type="pres">
      <dgm:prSet presAssocID="{6A18F30A-4B02-4F07-B970-7C5C6BC488E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E83E2-E9DE-4636-A256-470DEFA42ECD}" type="pres">
      <dgm:prSet presAssocID="{B81675FD-3302-4A7C-A297-412A487E735F}" presName="sibTrans" presStyleCnt="0"/>
      <dgm:spPr/>
    </dgm:pt>
    <dgm:pt modelId="{8A67AEAC-2A6A-4A98-8E2E-DCD396DA88C6}" type="pres">
      <dgm:prSet presAssocID="{251691F3-4CF6-4718-87AA-09F2EDE8684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94A76-45BE-4125-B29A-0D0D702F1328}" type="pres">
      <dgm:prSet presAssocID="{028E1017-467D-47B2-BE89-3E612D865190}" presName="sibTrans" presStyleCnt="0"/>
      <dgm:spPr/>
    </dgm:pt>
    <dgm:pt modelId="{159D60E5-6CFA-49D4-9AAE-4D47713E5FF6}" type="pres">
      <dgm:prSet presAssocID="{E727DC81-FCDC-4CD0-B7C6-B58B6098347E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F39FC-BEBB-4FBA-989B-0A7B68AFDCC4}" type="pres">
      <dgm:prSet presAssocID="{E448F60C-EA2E-4782-83DD-79D3ECBD3DC6}" presName="sibTrans" presStyleCnt="0"/>
      <dgm:spPr/>
    </dgm:pt>
    <dgm:pt modelId="{F7F37159-3DB0-496F-A92F-43B19D968022}" type="pres">
      <dgm:prSet presAssocID="{D48F2470-958F-4BE9-9AD8-980DA3C0F944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7BC67-2828-46C9-8AAD-FD2DBBD920D0}" type="presOf" srcId="{E341CA66-226F-4D9C-92E4-53142EFE1D46}" destId="{D488ACED-E894-438C-BBE1-C9EE9ABE7F0C}" srcOrd="0" destOrd="0" presId="urn:microsoft.com/office/officeart/2005/8/layout/hProcess9"/>
    <dgm:cxn modelId="{E0E84C1D-160C-4EA1-87BF-C12D02257502}" type="presOf" srcId="{E727DC81-FCDC-4CD0-B7C6-B58B6098347E}" destId="{159D60E5-6CFA-49D4-9AAE-4D47713E5FF6}" srcOrd="0" destOrd="0" presId="urn:microsoft.com/office/officeart/2005/8/layout/hProcess9"/>
    <dgm:cxn modelId="{4E7CD9B1-91C8-473E-97FF-C862807A5323}" srcId="{E341CA66-226F-4D9C-92E4-53142EFE1D46}" destId="{E727DC81-FCDC-4CD0-B7C6-B58B6098347E}" srcOrd="4" destOrd="0" parTransId="{82AB9D1C-C625-4FAC-A759-0E5F36C48B2B}" sibTransId="{E448F60C-EA2E-4782-83DD-79D3ECBD3DC6}"/>
    <dgm:cxn modelId="{F0F3D9E1-3E67-417D-BEB6-FB6BC54C5EBE}" srcId="{E341CA66-226F-4D9C-92E4-53142EFE1D46}" destId="{DEE8EF67-D680-451F-948C-74F1F33E6D52}" srcOrd="0" destOrd="0" parTransId="{DD31F44A-4B25-42AE-AC6B-878AC55CF156}" sibTransId="{D12D0B00-4439-4E20-A25C-AEABA214952E}"/>
    <dgm:cxn modelId="{0DA2258C-C1FC-487A-83E0-C9BF8645090B}" srcId="{E341CA66-226F-4D9C-92E4-53142EFE1D46}" destId="{251691F3-4CF6-4718-87AA-09F2EDE86842}" srcOrd="3" destOrd="0" parTransId="{D575EDB1-E5EF-4058-908E-966523079BEF}" sibTransId="{028E1017-467D-47B2-BE89-3E612D865190}"/>
    <dgm:cxn modelId="{25B3B2FC-C119-4BD6-B36F-EC0A954CC213}" srcId="{E341CA66-226F-4D9C-92E4-53142EFE1D46}" destId="{5721788C-9B0F-4A94-A2E5-3A11FC9A8B74}" srcOrd="1" destOrd="0" parTransId="{F9EEBCB5-6AEA-491A-99BE-E99F69DED76F}" sibTransId="{F12AC3BC-F8A8-4E14-8315-81CB98BA09E9}"/>
    <dgm:cxn modelId="{3B59096C-3FDA-4290-B1E6-3088B56B05CF}" type="presOf" srcId="{5721788C-9B0F-4A94-A2E5-3A11FC9A8B74}" destId="{60D2321E-ADCB-4030-A56E-18A76D12BF83}" srcOrd="0" destOrd="0" presId="urn:microsoft.com/office/officeart/2005/8/layout/hProcess9"/>
    <dgm:cxn modelId="{56AA46D2-9F08-45F8-9843-B2F75EC468A6}" srcId="{E341CA66-226F-4D9C-92E4-53142EFE1D46}" destId="{D48F2470-958F-4BE9-9AD8-980DA3C0F944}" srcOrd="5" destOrd="0" parTransId="{E63A403F-BD3A-4ADB-A49E-84D2D339D7F1}" sibTransId="{52748078-26BC-4E01-96C2-E68BB82A2B12}"/>
    <dgm:cxn modelId="{AAE0F2F2-D66F-4258-8EFB-53693A18EC55}" type="presOf" srcId="{D48F2470-958F-4BE9-9AD8-980DA3C0F944}" destId="{F7F37159-3DB0-496F-A92F-43B19D968022}" srcOrd="0" destOrd="0" presId="urn:microsoft.com/office/officeart/2005/8/layout/hProcess9"/>
    <dgm:cxn modelId="{41BE6D07-AE08-4A52-BE3E-2C1447C1322C}" srcId="{E341CA66-226F-4D9C-92E4-53142EFE1D46}" destId="{6A18F30A-4B02-4F07-B970-7C5C6BC488E3}" srcOrd="2" destOrd="0" parTransId="{FC3EBE53-99CC-40E2-9AAA-27F4E99774F3}" sibTransId="{B81675FD-3302-4A7C-A297-412A487E735F}"/>
    <dgm:cxn modelId="{8ACC02C1-B3B4-4713-B9BA-D71D1EDEDC8D}" type="presOf" srcId="{DEE8EF67-D680-451F-948C-74F1F33E6D52}" destId="{D6A4B690-EC79-453E-A141-258A1BB1E25B}" srcOrd="0" destOrd="0" presId="urn:microsoft.com/office/officeart/2005/8/layout/hProcess9"/>
    <dgm:cxn modelId="{BA496B19-DA13-46D9-BA9E-EF51CFF6D14D}" type="presOf" srcId="{251691F3-4CF6-4718-87AA-09F2EDE86842}" destId="{8A67AEAC-2A6A-4A98-8E2E-DCD396DA88C6}" srcOrd="0" destOrd="0" presId="urn:microsoft.com/office/officeart/2005/8/layout/hProcess9"/>
    <dgm:cxn modelId="{B06409FB-9DBE-45DA-84B5-5DB8E514C051}" type="presOf" srcId="{6A18F30A-4B02-4F07-B970-7C5C6BC488E3}" destId="{D044A62C-C6D7-4D44-A893-686B04B254D8}" srcOrd="0" destOrd="0" presId="urn:microsoft.com/office/officeart/2005/8/layout/hProcess9"/>
    <dgm:cxn modelId="{FFF2B245-2A05-4A71-B014-D59BAD5DFD83}" type="presParOf" srcId="{D488ACED-E894-438C-BBE1-C9EE9ABE7F0C}" destId="{81424129-07D2-4ACC-94EF-6F5A0B1D1FA1}" srcOrd="0" destOrd="0" presId="urn:microsoft.com/office/officeart/2005/8/layout/hProcess9"/>
    <dgm:cxn modelId="{D0FEFEBE-DB54-4A82-A0C4-8D2CC324CB60}" type="presParOf" srcId="{D488ACED-E894-438C-BBE1-C9EE9ABE7F0C}" destId="{DE5AD14B-2590-40CD-8A37-6C5B2D31A436}" srcOrd="1" destOrd="0" presId="urn:microsoft.com/office/officeart/2005/8/layout/hProcess9"/>
    <dgm:cxn modelId="{5639EA1D-545C-4251-BC86-F0868FCCBCE0}" type="presParOf" srcId="{DE5AD14B-2590-40CD-8A37-6C5B2D31A436}" destId="{D6A4B690-EC79-453E-A141-258A1BB1E25B}" srcOrd="0" destOrd="0" presId="urn:microsoft.com/office/officeart/2005/8/layout/hProcess9"/>
    <dgm:cxn modelId="{992E4F1C-1768-4542-BD01-B2A28188CB81}" type="presParOf" srcId="{DE5AD14B-2590-40CD-8A37-6C5B2D31A436}" destId="{66F535AD-1F7F-40C0-903E-6863C5049C9D}" srcOrd="1" destOrd="0" presId="urn:microsoft.com/office/officeart/2005/8/layout/hProcess9"/>
    <dgm:cxn modelId="{977965C4-FF2D-4C20-AB91-3B6D6E592341}" type="presParOf" srcId="{DE5AD14B-2590-40CD-8A37-6C5B2D31A436}" destId="{60D2321E-ADCB-4030-A56E-18A76D12BF83}" srcOrd="2" destOrd="0" presId="urn:microsoft.com/office/officeart/2005/8/layout/hProcess9"/>
    <dgm:cxn modelId="{9E0E7222-8B07-4F08-B79E-7519BA3709BC}" type="presParOf" srcId="{DE5AD14B-2590-40CD-8A37-6C5B2D31A436}" destId="{036D36BE-15EA-4827-AABE-2E03C2C81062}" srcOrd="3" destOrd="0" presId="urn:microsoft.com/office/officeart/2005/8/layout/hProcess9"/>
    <dgm:cxn modelId="{66F2324A-AF31-47CA-B4D5-D43131944886}" type="presParOf" srcId="{DE5AD14B-2590-40CD-8A37-6C5B2D31A436}" destId="{D044A62C-C6D7-4D44-A893-686B04B254D8}" srcOrd="4" destOrd="0" presId="urn:microsoft.com/office/officeart/2005/8/layout/hProcess9"/>
    <dgm:cxn modelId="{10C1EB24-53F6-4576-A494-9A40A2915C16}" type="presParOf" srcId="{DE5AD14B-2590-40CD-8A37-6C5B2D31A436}" destId="{C8BE83E2-E9DE-4636-A256-470DEFA42ECD}" srcOrd="5" destOrd="0" presId="urn:microsoft.com/office/officeart/2005/8/layout/hProcess9"/>
    <dgm:cxn modelId="{EB10F767-A169-4788-935D-771FC819C570}" type="presParOf" srcId="{DE5AD14B-2590-40CD-8A37-6C5B2D31A436}" destId="{8A67AEAC-2A6A-4A98-8E2E-DCD396DA88C6}" srcOrd="6" destOrd="0" presId="urn:microsoft.com/office/officeart/2005/8/layout/hProcess9"/>
    <dgm:cxn modelId="{33FD096C-4FC4-4BBA-A3A2-C9B2FA769D16}" type="presParOf" srcId="{DE5AD14B-2590-40CD-8A37-6C5B2D31A436}" destId="{EBA94A76-45BE-4125-B29A-0D0D702F1328}" srcOrd="7" destOrd="0" presId="urn:microsoft.com/office/officeart/2005/8/layout/hProcess9"/>
    <dgm:cxn modelId="{BFBBB3AC-075D-4EB7-B1A9-E594622AA748}" type="presParOf" srcId="{DE5AD14B-2590-40CD-8A37-6C5B2D31A436}" destId="{159D60E5-6CFA-49D4-9AAE-4D47713E5FF6}" srcOrd="8" destOrd="0" presId="urn:microsoft.com/office/officeart/2005/8/layout/hProcess9"/>
    <dgm:cxn modelId="{F30D1761-8BDE-4AE0-8D53-7C984501EED2}" type="presParOf" srcId="{DE5AD14B-2590-40CD-8A37-6C5B2D31A436}" destId="{58AF39FC-BEBB-4FBA-989B-0A7B68AFDCC4}" srcOrd="9" destOrd="0" presId="urn:microsoft.com/office/officeart/2005/8/layout/hProcess9"/>
    <dgm:cxn modelId="{7026BF9C-4291-479F-A63A-D1628B60A1D6}" type="presParOf" srcId="{DE5AD14B-2590-40CD-8A37-6C5B2D31A436}" destId="{F7F37159-3DB0-496F-A92F-43B19D96802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3715C-6F11-4DC3-8104-3B2895B21E81}">
      <dsp:nvSpPr>
        <dsp:cNvPr id="0" name=""/>
        <dsp:cNvSpPr/>
      </dsp:nvSpPr>
      <dsp:spPr>
        <a:xfrm>
          <a:off x="2709333" y="0"/>
          <a:ext cx="2709333" cy="270933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Широкий возрастной диапазон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6666" y="1354667"/>
        <a:ext cx="1354667" cy="1354666"/>
      </dsp:txXfrm>
    </dsp:sp>
    <dsp:sp modelId="{AEDD7EDE-7E54-4FFC-B9FB-81986CA7E3B5}">
      <dsp:nvSpPr>
        <dsp:cNvPr id="0" name=""/>
        <dsp:cNvSpPr/>
      </dsp:nvSpPr>
      <dsp:spPr>
        <a:xfrm>
          <a:off x="1354666" y="2709333"/>
          <a:ext cx="2709333" cy="2709333"/>
        </a:xfrm>
        <a:prstGeom prst="triangl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Отличается высокой эффективностью и доступностью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1999" y="4064000"/>
        <a:ext cx="1354667" cy="1354666"/>
      </dsp:txXfrm>
    </dsp:sp>
    <dsp:sp modelId="{9A23DBBA-425A-4592-BCFA-097B37C5AF0D}">
      <dsp:nvSpPr>
        <dsp:cNvPr id="0" name=""/>
        <dsp:cNvSpPr/>
      </dsp:nvSpPr>
      <dsp:spPr>
        <a:xfrm rot="10800000">
          <a:off x="2709333" y="2709333"/>
          <a:ext cx="2709333" cy="2709333"/>
        </a:xfrm>
        <a:prstGeom prst="triangl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Идея  заложена в основу игр и становится максимально действенной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86666" y="2709333"/>
        <a:ext cx="1354667" cy="1354666"/>
      </dsp:txXfrm>
    </dsp:sp>
    <dsp:sp modelId="{F8404A2A-BE8B-4D72-98DA-5FF00895444A}">
      <dsp:nvSpPr>
        <dsp:cNvPr id="0" name=""/>
        <dsp:cNvSpPr/>
      </dsp:nvSpPr>
      <dsp:spPr>
        <a:xfrm>
          <a:off x="4064000" y="2709333"/>
          <a:ext cx="2709333" cy="2709333"/>
        </a:xfrm>
        <a:prstGeom prst="triangl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Быстро осваивают как педагоги, так и родители дошкольников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1333" y="4064000"/>
        <a:ext cx="1354667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24129-07D2-4ACC-94EF-6F5A0B1D1FA1}">
      <dsp:nvSpPr>
        <dsp:cNvPr id="0" name=""/>
        <dsp:cNvSpPr/>
      </dsp:nvSpPr>
      <dsp:spPr>
        <a:xfrm>
          <a:off x="3" y="0"/>
          <a:ext cx="12031381" cy="424542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4B690-EC79-453E-A141-258A1BB1E25B}">
      <dsp:nvSpPr>
        <dsp:cNvPr id="0" name=""/>
        <dsp:cNvSpPr/>
      </dsp:nvSpPr>
      <dsp:spPr>
        <a:xfrm>
          <a:off x="146" y="1273628"/>
          <a:ext cx="1760647" cy="16981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1 «ЗНАКОМСТВО С НАСТАВНИКОМ»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044" y="1356526"/>
        <a:ext cx="1594851" cy="1532375"/>
      </dsp:txXfrm>
    </dsp:sp>
    <dsp:sp modelId="{60D2321E-ADCB-4030-A56E-18A76D12BF83}">
      <dsp:nvSpPr>
        <dsp:cNvPr id="0" name=""/>
        <dsp:cNvSpPr/>
      </dsp:nvSpPr>
      <dsp:spPr>
        <a:xfrm>
          <a:off x="2054236" y="1273628"/>
          <a:ext cx="1760647" cy="1698171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«Я РАССКАЖУ – ТЫ ПОСЛУШАЙ!» (TELL)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7134" y="1356526"/>
        <a:ext cx="1594851" cy="1532375"/>
      </dsp:txXfrm>
    </dsp:sp>
    <dsp:sp modelId="{D044A62C-C6D7-4D44-A893-686B04B254D8}">
      <dsp:nvSpPr>
        <dsp:cNvPr id="0" name=""/>
        <dsp:cNvSpPr/>
      </dsp:nvSpPr>
      <dsp:spPr>
        <a:xfrm>
          <a:off x="4108325" y="1273628"/>
          <a:ext cx="1760647" cy="1698171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«Я ПОКАЖУ – ТЫ ПОСМОТРИ!» (SHOW)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1223" y="1356526"/>
        <a:ext cx="1594851" cy="1532375"/>
      </dsp:txXfrm>
    </dsp:sp>
    <dsp:sp modelId="{8A67AEAC-2A6A-4A98-8E2E-DCD396DA88C6}">
      <dsp:nvSpPr>
        <dsp:cNvPr id="0" name=""/>
        <dsp:cNvSpPr/>
      </dsp:nvSpPr>
      <dsp:spPr>
        <a:xfrm>
          <a:off x="6162414" y="1273628"/>
          <a:ext cx="1760647" cy="1698171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4«СДЕЛАЕМ ВМЕСТЕ!»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IT TOGETHER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5312" y="1356526"/>
        <a:ext cx="1594851" cy="1532375"/>
      </dsp:txXfrm>
    </dsp:sp>
    <dsp:sp modelId="{159D60E5-6CFA-49D4-9AAE-4D47713E5FF6}">
      <dsp:nvSpPr>
        <dsp:cNvPr id="0" name=""/>
        <dsp:cNvSpPr/>
      </dsp:nvSpPr>
      <dsp:spPr>
        <a:xfrm>
          <a:off x="8216503" y="1273628"/>
          <a:ext cx="1760647" cy="1698171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6 «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СДЕЛАЙ САМ- Я ПОДСКАЖУ»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9401" y="1356526"/>
        <a:ext cx="1594851" cy="1532375"/>
      </dsp:txXfrm>
    </dsp:sp>
    <dsp:sp modelId="{F7F37159-3DB0-496F-A92F-43B19D968022}">
      <dsp:nvSpPr>
        <dsp:cNvPr id="0" name=""/>
        <dsp:cNvSpPr/>
      </dsp:nvSpPr>
      <dsp:spPr>
        <a:xfrm>
          <a:off x="10270593" y="1273628"/>
          <a:ext cx="1760647" cy="1698171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7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СДЕЛАЛ САМ – НАУЧИ ДРУГОГО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3491" y="1356526"/>
        <a:ext cx="1594851" cy="1532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E4B6A-F6FC-4044-AC4A-7EB3ABA54721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FCB4A-8BF8-4FFD-8356-D3FE4678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CB4A-8BF8-4FFD-8356-D3FE467851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3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2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4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9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6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1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3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1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6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6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5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52A8D-F3EF-48C0-8B86-389854411D6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8529-972C-4B14-9CAD-A3A3ED76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0" y="343585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ru-RU" sz="1200" b="0" kern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№2» Камышловского городского округа</a:t>
            </a:r>
            <a:endParaRPr lang="ru-RU" sz="12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1847" y="3035549"/>
            <a:ext cx="78272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 по деятельности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 «Старт в будущее».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«Лего-технология как инновация в ДОУ»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888" y="6117336"/>
            <a:ext cx="133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bs.twimg.com/media/D4gQ3BzUUAAyhj6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" y="1"/>
            <a:ext cx="23257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0" y="343585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ru-RU" sz="1200" b="0" kern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№2» Камышловского городского округа</a:t>
            </a:r>
            <a:endParaRPr lang="ru-RU" sz="12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pbs.twimg.com/media/D4gQ3BzUUAAyhj6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0" b="97746" l="9972" r="96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" y="1"/>
            <a:ext cx="23257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5980" t="14750" r="18235" b="25120"/>
          <a:stretch/>
        </p:blipFill>
        <p:spPr>
          <a:xfrm>
            <a:off x="2927618" y="1479177"/>
            <a:ext cx="6860730" cy="50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4gQ3BzUUAAyhj6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0" b="97746" l="9972" r="96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" y="1"/>
            <a:ext cx="23257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8886" y="391610"/>
            <a:ext cx="9133114" cy="587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ЛЕГО-конструирования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86262799"/>
              </p:ext>
            </p:extLst>
          </p:nvPr>
        </p:nvGraphicFramePr>
        <p:xfrm>
          <a:off x="2486368" y="12325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638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0" y="343585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ru-RU" sz="1200" b="0" kern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№2» Камышловского городского округа</a:t>
            </a:r>
            <a:endParaRPr lang="ru-RU" sz="12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pbs.twimg.com/media/D4gQ3BzUUAAyhj6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0" b="97746" l="9972" r="96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" y="1"/>
            <a:ext cx="23257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0030" y="1354408"/>
            <a:ext cx="9165770" cy="7914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использование технологии ЛЕГО- конструирования в интеллектуальном развитии дошкольников в рамках регионального проекта «Старт в будущее».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4739686"/>
              </p:ext>
            </p:extLst>
          </p:nvPr>
        </p:nvGraphicFramePr>
        <p:xfrm>
          <a:off x="160612" y="2612571"/>
          <a:ext cx="12031388" cy="424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13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0" y="343585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ru-RU" sz="1200" b="0" kern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№2» Камышловского городского округа</a:t>
            </a:r>
            <a:endParaRPr lang="ru-RU" sz="12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pbs.twimg.com/media/D4gQ3BzUUAAyhj6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0" b="97746" l="9972" r="96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" y="1"/>
            <a:ext cx="23257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6230" y="1321751"/>
            <a:ext cx="9165770" cy="498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38" b="99057" l="9906" r="898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1985" y="4092251"/>
            <a:ext cx="2492829" cy="2492829"/>
          </a:xfrm>
          <a:prstGeom prst="rect">
            <a:avLst/>
          </a:prstGeom>
        </p:spPr>
      </p:pic>
      <p:pic>
        <p:nvPicPr>
          <p:cNvPr id="2050" name="Picture 2" descr="https://sun9-18.userapi.com/impg/Yoo5JkVdlNnHXSJLwnlwDd8kXxR2RwPaeixwNQ/bhhXdlJedf0.jpg?size=1920x1440&amp;quality=96&amp;sign=76379775f5dff791789fec5d4325379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" y="2603500"/>
            <a:ext cx="5308773" cy="398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3.userapi.com/impg/6zduRYvVKlB-SaRh1ItbSE-XqYreJyBfMlKoRw/Gn95CZHPPBc.jpg?size=1920x1440&amp;quality=96&amp;sign=5f7d7b77b5b88aba5b77c3988d328db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705446"/>
            <a:ext cx="4791075" cy="35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7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0" y="343585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ru-RU" sz="1200" b="0" kern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№2» Камышловского городского округа</a:t>
            </a:r>
            <a:endParaRPr lang="ru-RU" sz="12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pbs.twimg.com/media/D4gQ3BzUUAAyhj6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0" b="97746" l="9972" r="96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" y="1"/>
            <a:ext cx="23257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6230" y="1321751"/>
            <a:ext cx="9165770" cy="498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38" b="99057" l="9906" r="898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1985" y="4092251"/>
            <a:ext cx="2492829" cy="2492829"/>
          </a:xfrm>
          <a:prstGeom prst="rect">
            <a:avLst/>
          </a:prstGeom>
        </p:spPr>
      </p:pic>
      <p:pic>
        <p:nvPicPr>
          <p:cNvPr id="6" name="Picture 2" descr="https://sun9-57.userapi.com/impg/lWxiCVeZ1Qo2KC2_9l6og-lbuOF8AuFNnOGVog/k5nIvoPOUXI.jpg?size=1920x1440&amp;quality=96&amp;sign=185b133ac9c4fb54039e9c19171d724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" y="2389236"/>
            <a:ext cx="4546298" cy="34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.userapi.com/impg/ieBlFLPqVO6IphIB05rpjM0ytt04p119Y8Hjvg/jHItIiiwc78.jpg?size=1920x1440&amp;quality=96&amp;sign=7cec92d4cbd0396c8c767d9dc717b8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14" y="2057401"/>
            <a:ext cx="4638675" cy="347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44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197</Words>
  <Application>Microsoft Office PowerPoint</Application>
  <PresentationFormat>Широкоэкранный</PresentationFormat>
  <Paragraphs>24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2020-06-09T09:25:29Z</dcterms:created>
  <dcterms:modified xsi:type="dcterms:W3CDTF">2021-05-31T06:31:33Z</dcterms:modified>
</cp:coreProperties>
</file>